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8"/>
  </p:notesMasterIdLst>
  <p:sldIdLst>
    <p:sldId id="312" r:id="rId2"/>
    <p:sldId id="313" r:id="rId3"/>
    <p:sldId id="316" r:id="rId4"/>
    <p:sldId id="366" r:id="rId5"/>
    <p:sldId id="261" r:id="rId6"/>
    <p:sldId id="262" r:id="rId7"/>
    <p:sldId id="314" r:id="rId8"/>
    <p:sldId id="315" r:id="rId9"/>
    <p:sldId id="336" r:id="rId10"/>
    <p:sldId id="264" r:id="rId11"/>
    <p:sldId id="311" r:id="rId12"/>
    <p:sldId id="310" r:id="rId13"/>
    <p:sldId id="337" r:id="rId14"/>
    <p:sldId id="338" r:id="rId15"/>
    <p:sldId id="306" r:id="rId16"/>
    <p:sldId id="268" r:id="rId17"/>
    <p:sldId id="307" r:id="rId18"/>
    <p:sldId id="339" r:id="rId19"/>
    <p:sldId id="280" r:id="rId20"/>
    <p:sldId id="340" r:id="rId21"/>
    <p:sldId id="342" r:id="rId22"/>
    <p:sldId id="344" r:id="rId23"/>
    <p:sldId id="345" r:id="rId24"/>
    <p:sldId id="346" r:id="rId25"/>
    <p:sldId id="285" r:id="rId26"/>
    <p:sldId id="288" r:id="rId27"/>
    <p:sldId id="289" r:id="rId28"/>
    <p:sldId id="347" r:id="rId29"/>
    <p:sldId id="290" r:id="rId30"/>
    <p:sldId id="318" r:id="rId31"/>
    <p:sldId id="309" r:id="rId32"/>
    <p:sldId id="300" r:id="rId33"/>
    <p:sldId id="348" r:id="rId34"/>
    <p:sldId id="321" r:id="rId35"/>
    <p:sldId id="322" r:id="rId36"/>
    <p:sldId id="323" r:id="rId37"/>
    <p:sldId id="350" r:id="rId38"/>
    <p:sldId id="354" r:id="rId39"/>
    <p:sldId id="349" r:id="rId40"/>
    <p:sldId id="327" r:id="rId41"/>
    <p:sldId id="328" r:id="rId42"/>
    <p:sldId id="329" r:id="rId43"/>
    <p:sldId id="330" r:id="rId44"/>
    <p:sldId id="331" r:id="rId45"/>
    <p:sldId id="332" r:id="rId46"/>
    <p:sldId id="364"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96EC"/>
    <a:srgbClr val="CCECFF"/>
    <a:srgbClr val="CCFFFF"/>
    <a:srgbClr val="FFFF66"/>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548" autoAdjust="0"/>
    <p:restoredTop sz="86420" autoAdjust="0"/>
  </p:normalViewPr>
  <p:slideViewPr>
    <p:cSldViewPr>
      <p:cViewPr>
        <p:scale>
          <a:sx n="60" d="100"/>
          <a:sy n="60" d="100"/>
        </p:scale>
        <p:origin x="-666" y="-168"/>
      </p:cViewPr>
      <p:guideLst>
        <p:guide orient="horz" pos="2160"/>
        <p:guide pos="2880"/>
      </p:guideLst>
    </p:cSldViewPr>
  </p:slideViewPr>
  <p:outlineViewPr>
    <p:cViewPr>
      <p:scale>
        <a:sx n="33" d="100"/>
        <a:sy n="33" d="100"/>
      </p:scale>
      <p:origin x="216"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9DCE78-2154-435D-993C-5AA06C132E0A}" type="datetimeFigureOut">
              <a:rPr lang="en-US" smtClean="0"/>
              <a:pPr/>
              <a:t>4/13/2013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BDF8BB-8824-471B-B62A-E49D97B7CB2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BDF8BB-8824-471B-B62A-E49D97B7CB2E}"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C51FE87-BF09-4AF8-81A3-6F39AD0C7309}" type="datetimeFigureOut">
              <a:rPr lang="en-US" smtClean="0"/>
              <a:pPr/>
              <a:t>4/13/2013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51FE87-BF09-4AF8-81A3-6F39AD0C7309}" type="datetimeFigureOut">
              <a:rPr lang="en-US" smtClean="0"/>
              <a:pPr/>
              <a:t>4/13/2013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51FE87-BF09-4AF8-81A3-6F39AD0C7309}" type="datetimeFigureOut">
              <a:rPr lang="en-US" smtClean="0"/>
              <a:pPr/>
              <a:t>4/13/2013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51FE87-BF09-4AF8-81A3-6F39AD0C7309}" type="datetimeFigureOut">
              <a:rPr lang="en-US" smtClean="0"/>
              <a:pPr/>
              <a:t>4/13/2013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51FE87-BF09-4AF8-81A3-6F39AD0C7309}" type="datetimeFigureOut">
              <a:rPr lang="en-US" smtClean="0"/>
              <a:pPr/>
              <a:t>4/13/2013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C51FE87-BF09-4AF8-81A3-6F39AD0C7309}" type="datetimeFigureOut">
              <a:rPr lang="en-US" smtClean="0"/>
              <a:pPr/>
              <a:t>4/13/2013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51FE87-BF09-4AF8-81A3-6F39AD0C7309}" type="datetimeFigureOut">
              <a:rPr lang="en-US" smtClean="0"/>
              <a:pPr/>
              <a:t>4/13/2013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51FE87-BF09-4AF8-81A3-6F39AD0C7309}" type="datetimeFigureOut">
              <a:rPr lang="en-US" smtClean="0"/>
              <a:pPr/>
              <a:t>4/13/2013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51FE87-BF09-4AF8-81A3-6F39AD0C7309}" type="datetimeFigureOut">
              <a:rPr lang="en-US" smtClean="0"/>
              <a:pPr/>
              <a:t>4/13/2013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51FE87-BF09-4AF8-81A3-6F39AD0C7309}" type="datetimeFigureOut">
              <a:rPr lang="en-US" smtClean="0"/>
              <a:pPr/>
              <a:t>4/13/2013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51FE87-BF09-4AF8-81A3-6F39AD0C7309}" type="datetimeFigureOut">
              <a:rPr lang="en-US" smtClean="0"/>
              <a:pPr/>
              <a:t>4/13/2013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371144-1AFB-4CC4-B6DD-1AC5E12D7E9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51FE87-BF09-4AF8-81A3-6F39AD0C7309}" type="datetimeFigureOut">
              <a:rPr lang="en-US" smtClean="0"/>
              <a:pPr/>
              <a:t>4/13/2013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71144-1AFB-4CC4-B6DD-1AC5E12D7E9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0.emf"/><Relationship Id="rId5" Type="http://schemas.openxmlformats.org/officeDocument/2006/relationships/image" Target="../media/image5.emf"/><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36.jpeg"/><Relationship Id="rId7" Type="http://schemas.openxmlformats.org/officeDocument/2006/relationships/image" Target="../media/image5.em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emf"/><Relationship Id="rId5" Type="http://schemas.openxmlformats.org/officeDocument/2006/relationships/image" Target="../media/image7.emf"/><Relationship Id="rId4" Type="http://schemas.openxmlformats.org/officeDocument/2006/relationships/image" Target="../media/image2.emf"/><Relationship Id="rId9"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5.emf"/></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9" Type="http://schemas.openxmlformats.org/officeDocument/2006/relationships/image" Target="../media/image9.emf"/></Relationships>
</file>

<file path=ppt/slides/_rels/slide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40.jpe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image" Target="../media/image6.emf"/></Relationships>
</file>

<file path=ppt/slides/_rels/slide2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43.png"/><Relationship Id="rId4" Type="http://schemas.openxmlformats.org/officeDocument/2006/relationships/image" Target="../media/image5.emf"/></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36.jpeg"/><Relationship Id="rId7" Type="http://schemas.openxmlformats.org/officeDocument/2006/relationships/image" Target="../media/image5.em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 Id="rId9" Type="http://schemas.openxmlformats.org/officeDocument/2006/relationships/image" Target="../media/image7.emf"/></Relationships>
</file>

<file path=ppt/slides/_rels/slide2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7.gif"/><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3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34.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55.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emf"/><Relationship Id="rId4" Type="http://schemas.openxmlformats.org/officeDocument/2006/relationships/image" Target="../media/image4.emf"/></Relationships>
</file>

<file path=ppt/slides/_rels/slide3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9.emf"/></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9.emf"/></Relationships>
</file>

<file path=ppt/slides/_rels/slide3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emf"/><Relationship Id="rId7" Type="http://schemas.openxmlformats.org/officeDocument/2006/relationships/image" Target="../media/image58.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emf"/><Relationship Id="rId4" Type="http://schemas.openxmlformats.org/officeDocument/2006/relationships/image" Target="../media/image53.emf"/></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emf"/><Relationship Id="rId7" Type="http://schemas.openxmlformats.org/officeDocument/2006/relationships/image" Target="../media/image9.emf"/><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56.emf"/><Relationship Id="rId5" Type="http://schemas.openxmlformats.org/officeDocument/2006/relationships/image" Target="../media/image2.emf"/><Relationship Id="rId4" Type="http://schemas.openxmlformats.org/officeDocument/2006/relationships/image" Target="../media/image3.emf"/><Relationship Id="rId9" Type="http://schemas.openxmlformats.org/officeDocument/2006/relationships/image" Target="../media/image61.jpeg"/></Relationships>
</file>

<file path=ppt/slides/_rels/slide4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29.emf"/><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63.jpeg"/></Relationships>
</file>

<file path=ppt/slides/_rels/slide4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56.emf"/><Relationship Id="rId5" Type="http://schemas.openxmlformats.org/officeDocument/2006/relationships/image" Target="../media/image9.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اردوی بوشهر\002\Links\Besmel22.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33600" y="131763"/>
            <a:ext cx="4659313" cy="659288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656980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1"/>
            <a:ext cx="8001000" cy="1219200"/>
          </a:xfrm>
        </p:spPr>
        <p:txBody>
          <a:bodyPr>
            <a:normAutofit fontScale="92500" lnSpcReduction="10000"/>
          </a:bodyPr>
          <a:lstStyle/>
          <a:p>
            <a:pPr marL="0" algn="just" rtl="1">
              <a:buNone/>
            </a:pPr>
            <a:r>
              <a:rPr lang="fa-IR" sz="2200" b="1" dirty="0" smtClean="0">
                <a:cs typeface="B Nazanin" pitchFamily="2" charset="-78"/>
              </a:rPr>
              <a:t>هرلحظه تعدادی از باکتریها به وسیله آنتی بیوتیک نابود میشدند . اما پس از گذشت 8 ساعت به نظر رسید که  </a:t>
            </a:r>
            <a:r>
              <a:rPr lang="fa-IR" sz="2200" b="1" dirty="0">
                <a:cs typeface="B Nazanin" pitchFamily="2" charset="-78"/>
              </a:rPr>
              <a:t>اوضاع کم کم داشت آرام می شد، </a:t>
            </a:r>
            <a:r>
              <a:rPr lang="fa-IR" sz="2200" b="1" dirty="0" smtClean="0">
                <a:cs typeface="B Nazanin" pitchFamily="2" charset="-78"/>
              </a:rPr>
              <a:t>ولی  </a:t>
            </a:r>
            <a:r>
              <a:rPr lang="fa-IR" sz="2200" b="1" dirty="0">
                <a:cs typeface="B Nazanin" pitchFamily="2" charset="-78"/>
              </a:rPr>
              <a:t>ناگهان یک لشکر آنتی بیوتیک تازه نفس دوباره وارد بدن شدند. مادر پریچهر سر 8 ساعت یک پیمانه دارو به او </a:t>
            </a:r>
            <a:r>
              <a:rPr lang="fa-IR" sz="2200" b="1" dirty="0" smtClean="0">
                <a:cs typeface="B Nazanin" pitchFamily="2" charset="-78"/>
              </a:rPr>
              <a:t>می داد و </a:t>
            </a:r>
            <a:r>
              <a:rPr lang="fa-IR" sz="2200" b="1" dirty="0">
                <a:cs typeface="B Nazanin" pitchFamily="2" charset="-78"/>
              </a:rPr>
              <a:t>هر 8 ساعت یکبار هم این </a:t>
            </a:r>
            <a:r>
              <a:rPr lang="fa-IR" sz="2200" b="1" dirty="0" smtClean="0">
                <a:cs typeface="B Nazanin" pitchFamily="2" charset="-78"/>
              </a:rPr>
              <a:t>کار </a:t>
            </a:r>
            <a:r>
              <a:rPr lang="fa-IR" sz="2200" b="1" dirty="0">
                <a:cs typeface="B Nazanin" pitchFamily="2" charset="-78"/>
              </a:rPr>
              <a:t>را تکرار می کرد. </a:t>
            </a:r>
            <a:endParaRPr lang="en-US" sz="2200" b="1" dirty="0">
              <a:cs typeface="B Nazanin" pitchFamily="2" charset="-78"/>
            </a:endParaRPr>
          </a:p>
        </p:txBody>
      </p:sp>
      <p:pic>
        <p:nvPicPr>
          <p:cNvPr id="2050" name="Picture 2" descr="C:\Users\PC\Desktop\اردوی بوشهر\002\Links\8 (new) copy.jpg"/>
          <p:cNvPicPr>
            <a:picLocks noChangeAspect="1" noChangeArrowheads="1"/>
          </p:cNvPicPr>
          <p:nvPr/>
        </p:nvPicPr>
        <p:blipFill>
          <a:blip r:embed="rId2" cstate="print"/>
          <a:srcRect/>
          <a:stretch>
            <a:fillRect/>
          </a:stretch>
        </p:blipFill>
        <p:spPr bwMode="auto">
          <a:xfrm>
            <a:off x="3276600" y="1967664"/>
            <a:ext cx="5867400" cy="3837071"/>
          </a:xfrm>
          <a:prstGeom prst="rect">
            <a:avLst/>
          </a:prstGeom>
          <a:noFill/>
        </p:spPr>
      </p:pic>
      <p:pic>
        <p:nvPicPr>
          <p:cNvPr id="5" name="Picture 7" descr="F:\1 دكتر سميه آقامحمدزاده\اطلاعات عمومی شخصی\منظره\عكس منظره\شخصی\ه8م7\دکتر و دارو\untitledrtft.bmp"/>
          <p:cNvPicPr>
            <a:picLocks noChangeAspect="1" noChangeArrowheads="1"/>
          </p:cNvPicPr>
          <p:nvPr/>
        </p:nvPicPr>
        <p:blipFill>
          <a:blip r:embed="rId3" cstate="print"/>
          <a:srcRect/>
          <a:stretch>
            <a:fillRect/>
          </a:stretch>
        </p:blipFill>
        <p:spPr bwMode="auto">
          <a:xfrm>
            <a:off x="41653" y="3505200"/>
            <a:ext cx="3484146" cy="3594502"/>
          </a:xfrm>
          <a:prstGeom prst="rect">
            <a:avLst/>
          </a:prstGeom>
          <a:noFill/>
        </p:spPr>
      </p:pic>
      <p:pic>
        <p:nvPicPr>
          <p:cNvPr id="6" name="Picture 5" descr="C:\Documents and Settings\s.aghamohamadzadeh\Desktop\thCAYJ3AOW.jpg"/>
          <p:cNvPicPr>
            <a:picLocks noChangeAspect="1" noChangeArrowheads="1"/>
          </p:cNvPicPr>
          <p:nvPr/>
        </p:nvPicPr>
        <p:blipFill>
          <a:blip r:embed="rId4" cstate="print"/>
          <a:srcRect/>
          <a:stretch>
            <a:fillRect/>
          </a:stretch>
        </p:blipFill>
        <p:spPr bwMode="auto">
          <a:xfrm>
            <a:off x="533400" y="1447800"/>
            <a:ext cx="2057400" cy="1920239"/>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dirty="0"/>
          </a:p>
        </p:txBody>
      </p:sp>
      <p:pic>
        <p:nvPicPr>
          <p:cNvPr id="3074" name="Picture 2" descr="C:\Users\PC\Desktop\اردوی بوشهر\002\Links\9-1.jpg"/>
          <p:cNvPicPr>
            <a:picLocks noChangeAspect="1" noChangeArrowheads="1"/>
          </p:cNvPicPr>
          <p:nvPr/>
        </p:nvPicPr>
        <p:blipFill>
          <a:blip r:embed="rId2" cstate="print"/>
          <a:srcRect/>
          <a:stretch>
            <a:fillRect/>
          </a:stretch>
        </p:blipFill>
        <p:spPr bwMode="auto">
          <a:xfrm>
            <a:off x="-235" y="228601"/>
            <a:ext cx="9144235" cy="6629400"/>
          </a:xfrm>
          <a:prstGeom prst="rect">
            <a:avLst/>
          </a:prstGeom>
          <a:noFill/>
        </p:spPr>
      </p:pic>
      <p:sp>
        <p:nvSpPr>
          <p:cNvPr id="5" name="Rectangle 4"/>
          <p:cNvSpPr/>
          <p:nvPr/>
        </p:nvSpPr>
        <p:spPr>
          <a:xfrm>
            <a:off x="1371600" y="762000"/>
            <a:ext cx="6629400" cy="1446550"/>
          </a:xfrm>
          <a:prstGeom prst="rect">
            <a:avLst/>
          </a:prstGeom>
        </p:spPr>
        <p:txBody>
          <a:bodyPr wrap="square">
            <a:spAutoFit/>
          </a:bodyPr>
          <a:lstStyle/>
          <a:p>
            <a:pPr algn="just" rtl="1"/>
            <a:r>
              <a:rPr lang="fa-IR" sz="2200" b="1" dirty="0" smtClean="0">
                <a:cs typeface="B Nazanin" pitchFamily="2" charset="-78"/>
              </a:rPr>
              <a:t>اول باکتری های ضعیف تر مردند اما بعد نوبت باکتری های قویتر شد. استاف با خود گفت: ماندن ما اینجا بی فایده است. چون </a:t>
            </a:r>
            <a:r>
              <a:rPr lang="fa-IR" sz="2200" b="1" dirty="0" smtClean="0">
                <a:cs typeface="B Nazanin" pitchFamily="2" charset="-78"/>
              </a:rPr>
              <a:t>پریچهر  </a:t>
            </a:r>
            <a:r>
              <a:rPr lang="fa-IR" sz="2200" b="1" dirty="0" smtClean="0">
                <a:cs typeface="B Nazanin" pitchFamily="2" charset="-78"/>
              </a:rPr>
              <a:t>آنتی بیوتیکش را سر ساعت می خورد. </a:t>
            </a:r>
            <a:r>
              <a:rPr lang="fa-IR" sz="2200" b="1" dirty="0" smtClean="0">
                <a:cs typeface="B Nazanin" pitchFamily="2" charset="-78"/>
              </a:rPr>
              <a:t>ما بزودی همگی ازبین خواهیم رفت.</a:t>
            </a:r>
            <a:endParaRPr lang="fa-IR" sz="2200" b="1" dirty="0">
              <a:cs typeface="B Nazanin" pitchFamily="2" charset="-78"/>
            </a:endParaRPr>
          </a:p>
        </p:txBody>
      </p:sp>
      <p:pic>
        <p:nvPicPr>
          <p:cNvPr id="6" name="Picture 5" descr="Staphylococcus_01"/>
          <p:cNvPicPr>
            <a:picLocks noChangeAspect="1" noChangeArrowheads="1"/>
          </p:cNvPicPr>
          <p:nvPr/>
        </p:nvPicPr>
        <p:blipFill>
          <a:blip r:embed="rId3" cstate="print"/>
          <a:srcRect/>
          <a:stretch>
            <a:fillRect/>
          </a:stretch>
        </p:blipFill>
        <p:spPr bwMode="auto">
          <a:xfrm rot="21092851" flipH="1">
            <a:off x="3290465" y="5219052"/>
            <a:ext cx="1645941" cy="13470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a:p>
        </p:txBody>
      </p:sp>
      <p:pic>
        <p:nvPicPr>
          <p:cNvPr id="4" name="Picture 2" descr="C:\Users\PC\Desktop\اردوی بوشهر\002\Links\4.jpg"/>
          <p:cNvPicPr>
            <a:picLocks noChangeAspect="1" noChangeArrowheads="1"/>
          </p:cNvPicPr>
          <p:nvPr/>
        </p:nvPicPr>
        <p:blipFill>
          <a:blip r:embed="rId2" cstate="print"/>
          <a:srcRect/>
          <a:stretch>
            <a:fillRect/>
          </a:stretch>
        </p:blipFill>
        <p:spPr bwMode="auto">
          <a:xfrm>
            <a:off x="0" y="228600"/>
            <a:ext cx="9144000" cy="6629231"/>
          </a:xfrm>
          <a:prstGeom prst="rect">
            <a:avLst/>
          </a:prstGeom>
          <a:noFill/>
        </p:spPr>
      </p:pic>
      <p:sp>
        <p:nvSpPr>
          <p:cNvPr id="5" name="Rectangle 4"/>
          <p:cNvSpPr/>
          <p:nvPr/>
        </p:nvSpPr>
        <p:spPr>
          <a:xfrm>
            <a:off x="533400" y="304800"/>
            <a:ext cx="8077200" cy="1815882"/>
          </a:xfrm>
          <a:prstGeom prst="rect">
            <a:avLst/>
          </a:prstGeom>
        </p:spPr>
        <p:txBody>
          <a:bodyPr wrap="square">
            <a:spAutoFit/>
          </a:bodyPr>
          <a:lstStyle/>
          <a:p>
            <a:pPr algn="just" rtl="1"/>
            <a:r>
              <a:rPr lang="fa-IR" sz="2200" b="1" dirty="0" smtClean="0">
                <a:cs typeface="B Nazanin" pitchFamily="2" charset="-78"/>
              </a:rPr>
              <a:t>او که احساس خطر می کرد تصمیم گرفت با سرفه پریچهر بیرون بپرد و با خود اندیشید که ای کاش پریچهر بدون استفاده از دستمال سرفه کند</a:t>
            </a:r>
            <a:r>
              <a:rPr lang="fa-IR" sz="2200" b="1" dirty="0">
                <a:cs typeface="B Nazanin" pitchFamily="2" charset="-78"/>
              </a:rPr>
              <a:t>. </a:t>
            </a:r>
            <a:r>
              <a:rPr lang="fa-IR" sz="2200" b="1" dirty="0" err="1">
                <a:cs typeface="B Nazanin" pitchFamily="2" charset="-78"/>
              </a:rPr>
              <a:t>استاف</a:t>
            </a:r>
            <a:r>
              <a:rPr lang="fa-IR" sz="2200" b="1" dirty="0">
                <a:cs typeface="B Nazanin" pitchFamily="2" charset="-78"/>
              </a:rPr>
              <a:t> شانس آورد و پریچهر برای اولین بار بدون استفاده از دستمال سرفه کرد و او از دهان پریچهر بیرون پرید و روی اولین جای ممکن که میز تحریر پریچهر بود فرود آمد.</a:t>
            </a:r>
          </a:p>
          <a:p>
            <a:pPr algn="just" rtl="1">
              <a:buNone/>
            </a:pPr>
            <a:endParaRPr lang="en-US" sz="2400" b="1" dirty="0">
              <a:cs typeface="B Nazanin" pitchFamily="2" charset="-78"/>
            </a:endParaRPr>
          </a:p>
        </p:txBody>
      </p:sp>
      <p:sp>
        <p:nvSpPr>
          <p:cNvPr id="10" name="Oval 9"/>
          <p:cNvSpPr/>
          <p:nvPr/>
        </p:nvSpPr>
        <p:spPr>
          <a:xfrm>
            <a:off x="5943600" y="2438400"/>
            <a:ext cx="1524000" cy="1600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6" descr="Amy_Sneeses"/>
          <p:cNvPicPr>
            <a:picLocks noChangeAspect="1" noChangeArrowheads="1"/>
          </p:cNvPicPr>
          <p:nvPr/>
        </p:nvPicPr>
        <p:blipFill>
          <a:blip r:embed="rId3" cstate="print"/>
          <a:srcRect l="5373" t="5560" b="46191"/>
          <a:stretch>
            <a:fillRect/>
          </a:stretch>
        </p:blipFill>
        <p:spPr bwMode="auto">
          <a:xfrm flipH="1">
            <a:off x="5867400" y="2438400"/>
            <a:ext cx="1752600" cy="17280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a:p>
        </p:txBody>
      </p:sp>
      <p:pic>
        <p:nvPicPr>
          <p:cNvPr id="4" name="Picture 2" descr="C:\Users\PC\Desktop\اردوی بوشهر\002\Links\4.jpg"/>
          <p:cNvPicPr>
            <a:picLocks noChangeAspect="1" noChangeArrowheads="1"/>
          </p:cNvPicPr>
          <p:nvPr/>
        </p:nvPicPr>
        <p:blipFill>
          <a:blip r:embed="rId4" cstate="print"/>
          <a:srcRect/>
          <a:stretch>
            <a:fillRect/>
          </a:stretch>
        </p:blipFill>
        <p:spPr bwMode="auto">
          <a:xfrm>
            <a:off x="0" y="228600"/>
            <a:ext cx="9144000" cy="6629231"/>
          </a:xfrm>
          <a:prstGeom prst="rect">
            <a:avLst/>
          </a:prstGeom>
          <a:noFill/>
        </p:spPr>
      </p:pic>
      <p:sp>
        <p:nvSpPr>
          <p:cNvPr id="5" name="Rectangle 4"/>
          <p:cNvSpPr/>
          <p:nvPr/>
        </p:nvSpPr>
        <p:spPr>
          <a:xfrm>
            <a:off x="533400" y="304800"/>
            <a:ext cx="8077200" cy="1569660"/>
          </a:xfrm>
          <a:prstGeom prst="rect">
            <a:avLst/>
          </a:prstGeom>
        </p:spPr>
        <p:txBody>
          <a:bodyPr wrap="square">
            <a:spAutoFit/>
          </a:bodyPr>
          <a:lstStyle/>
          <a:p>
            <a:pPr algn="just" rtl="1">
              <a:buNone/>
            </a:pPr>
            <a:r>
              <a:rPr lang="fa-IR" sz="1600" b="1" dirty="0" smtClean="0">
                <a:cs typeface="B Nazanin" pitchFamily="2" charset="-78"/>
              </a:rPr>
              <a:t>وقتی در یک جای مناسب نشست، چشمش به یک ویروس افتاد </a:t>
            </a:r>
            <a:r>
              <a:rPr lang="fa-IR" sz="1600" b="1" dirty="0" smtClean="0">
                <a:cs typeface="B Nazanin" pitchFamily="2" charset="-78"/>
              </a:rPr>
              <a:t>که او هم روی میز تحریر نشسته بود پرسید : </a:t>
            </a:r>
            <a:r>
              <a:rPr lang="fa-IR" sz="1600" b="1" dirty="0" smtClean="0">
                <a:cs typeface="B Nazanin" pitchFamily="2" charset="-78"/>
              </a:rPr>
              <a:t>تو کی هستی، تو هم از دست آنتی بیوتیک ها فرار کرده ای؟ ویروس تعظیمی کرد و با خنده گفت: نه من هموفیلوس آنفولانزا، ویروس بیماری آنفولانزا هستم. دوستانم من را فلو صدا می کنند. ما ویروس ها از هیج آنتی بیوتیکی نمی ترسیم. آنها فقط می توانند شما باکتری ها را بکشند و به ما ویروس ها کاری ندارند. </a:t>
            </a:r>
            <a:endParaRPr lang="en-US" sz="1600" b="1" dirty="0" smtClean="0">
              <a:cs typeface="B Nazanin" pitchFamily="2" charset="-78"/>
            </a:endParaRPr>
          </a:p>
          <a:p>
            <a:pPr algn="just" rtl="1">
              <a:buNone/>
            </a:pPr>
            <a:r>
              <a:rPr lang="fa-IR" sz="1600" b="1" dirty="0" smtClean="0">
                <a:cs typeface="B Nazanin" pitchFamily="2" charset="-78"/>
              </a:rPr>
              <a:t>من مامورم که بچه های دیگر را مریض کنم. من هم الان از دهان </a:t>
            </a:r>
            <a:r>
              <a:rPr lang="fa-IR" sz="1600" b="1" dirty="0" smtClean="0">
                <a:cs typeface="B Nazanin" pitchFamily="2" charset="-78"/>
              </a:rPr>
              <a:t>علی بیرون </a:t>
            </a:r>
            <a:r>
              <a:rPr lang="fa-IR" sz="1600" b="1" dirty="0" smtClean="0">
                <a:cs typeface="B Nazanin" pitchFamily="2" charset="-78"/>
              </a:rPr>
              <a:t>پریدم. منتظرم یک نفر به این میز دست بزند و بدون شستن دست هایش، چیزی بخورد و یا مرا به دهانش برساند. وقتی وارد بدنش شدم مریضش می کنم.</a:t>
            </a:r>
            <a:endParaRPr lang="en-US" sz="2400" b="1" dirty="0">
              <a:cs typeface="B Nazanin" pitchFamily="2" charset="-78"/>
            </a:endParaRPr>
          </a:p>
        </p:txBody>
      </p:sp>
      <p:pic>
        <p:nvPicPr>
          <p:cNvPr id="7" name="Picture 6" descr="influenza_01"/>
          <p:cNvPicPr>
            <a:picLocks noChangeAspect="1" noChangeArrowheads="1"/>
          </p:cNvPicPr>
          <p:nvPr/>
        </p:nvPicPr>
        <p:blipFill>
          <a:blip r:embed="rId5" cstate="print"/>
          <a:srcRect/>
          <a:stretch>
            <a:fillRect/>
          </a:stretch>
        </p:blipFill>
        <p:spPr bwMode="auto">
          <a:xfrm rot="20934761" flipH="1">
            <a:off x="1390591" y="4369883"/>
            <a:ext cx="1175076" cy="1104055"/>
          </a:xfrm>
          <a:prstGeom prst="rect">
            <a:avLst/>
          </a:prstGeom>
          <a:noFill/>
          <a:ln w="9525">
            <a:noFill/>
            <a:miter lim="800000"/>
            <a:headEnd/>
            <a:tailEnd/>
          </a:ln>
        </p:spPr>
      </p:pic>
      <p:sp>
        <p:nvSpPr>
          <p:cNvPr id="11" name="Oval 10"/>
          <p:cNvSpPr/>
          <p:nvPr/>
        </p:nvSpPr>
        <p:spPr>
          <a:xfrm>
            <a:off x="5943600" y="2438400"/>
            <a:ext cx="1524000" cy="1600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715000" y="1981200"/>
            <a:ext cx="1066800" cy="609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taphylococcus_03"/>
          <p:cNvPicPr>
            <a:picLocks noChangeAspect="1" noChangeArrowheads="1"/>
          </p:cNvPicPr>
          <p:nvPr/>
        </p:nvPicPr>
        <p:blipFill>
          <a:blip r:embed="rId6" cstate="print"/>
          <a:srcRect/>
          <a:stretch>
            <a:fillRect/>
          </a:stretch>
        </p:blipFill>
        <p:spPr bwMode="auto">
          <a:xfrm rot="21419563">
            <a:off x="5684129" y="2042382"/>
            <a:ext cx="2379413" cy="17905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a:p>
        </p:txBody>
      </p:sp>
      <p:pic>
        <p:nvPicPr>
          <p:cNvPr id="4" name="Picture 2" descr="C:\Users\PC\Desktop\اردوی بوشهر\002\Links\4.jpg"/>
          <p:cNvPicPr>
            <a:picLocks noChangeAspect="1" noChangeArrowheads="1"/>
          </p:cNvPicPr>
          <p:nvPr/>
        </p:nvPicPr>
        <p:blipFill>
          <a:blip r:embed="rId3" cstate="print"/>
          <a:srcRect/>
          <a:stretch>
            <a:fillRect/>
          </a:stretch>
        </p:blipFill>
        <p:spPr bwMode="auto">
          <a:xfrm>
            <a:off x="0" y="228600"/>
            <a:ext cx="9144000" cy="6629231"/>
          </a:xfrm>
          <a:prstGeom prst="rect">
            <a:avLst/>
          </a:prstGeom>
          <a:noFill/>
        </p:spPr>
      </p:pic>
      <p:pic>
        <p:nvPicPr>
          <p:cNvPr id="6" name="Picture 5" descr="Staphylococcus_01"/>
          <p:cNvPicPr>
            <a:picLocks noChangeAspect="1" noChangeArrowheads="1"/>
          </p:cNvPicPr>
          <p:nvPr/>
        </p:nvPicPr>
        <p:blipFill>
          <a:blip r:embed="rId4" cstate="print"/>
          <a:srcRect/>
          <a:stretch>
            <a:fillRect/>
          </a:stretch>
        </p:blipFill>
        <p:spPr bwMode="auto">
          <a:xfrm rot="21092851" flipH="1">
            <a:off x="1725316" y="4797681"/>
            <a:ext cx="2498003" cy="1886976"/>
          </a:xfrm>
          <a:prstGeom prst="rect">
            <a:avLst/>
          </a:prstGeom>
          <a:noFill/>
          <a:ln w="9525">
            <a:noFill/>
            <a:miter lim="800000"/>
            <a:headEnd/>
            <a:tailEnd/>
          </a:ln>
        </p:spPr>
      </p:pic>
      <p:pic>
        <p:nvPicPr>
          <p:cNvPr id="7" name="Picture 6" descr="influenza_01"/>
          <p:cNvPicPr>
            <a:picLocks noChangeAspect="1" noChangeArrowheads="1"/>
          </p:cNvPicPr>
          <p:nvPr/>
        </p:nvPicPr>
        <p:blipFill>
          <a:blip r:embed="rId5" cstate="print"/>
          <a:srcRect/>
          <a:stretch>
            <a:fillRect/>
          </a:stretch>
        </p:blipFill>
        <p:spPr bwMode="auto">
          <a:xfrm rot="402454" flipH="1">
            <a:off x="4316422" y="4550354"/>
            <a:ext cx="986909" cy="900656"/>
          </a:xfrm>
          <a:prstGeom prst="rect">
            <a:avLst/>
          </a:prstGeom>
          <a:noFill/>
          <a:ln w="9525">
            <a:noFill/>
            <a:miter lim="800000"/>
            <a:headEnd/>
            <a:tailEnd/>
          </a:ln>
        </p:spPr>
      </p:pic>
      <p:sp>
        <p:nvSpPr>
          <p:cNvPr id="11" name="Isosceles Triangle 10"/>
          <p:cNvSpPr/>
          <p:nvPr/>
        </p:nvSpPr>
        <p:spPr>
          <a:xfrm>
            <a:off x="5257800" y="1905000"/>
            <a:ext cx="914400" cy="6858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5791200" y="3505200"/>
            <a:ext cx="1676400" cy="228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5410200" y="2590800"/>
            <a:ext cx="914400" cy="9144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248400" y="3505200"/>
            <a:ext cx="762000" cy="5334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33400" y="457200"/>
            <a:ext cx="8077200" cy="1938992"/>
          </a:xfrm>
          <a:prstGeom prst="rect">
            <a:avLst/>
          </a:prstGeom>
        </p:spPr>
        <p:txBody>
          <a:bodyPr wrap="square">
            <a:spAutoFit/>
          </a:bodyPr>
          <a:lstStyle/>
          <a:p>
            <a:pPr algn="just" rtl="1">
              <a:buNone/>
            </a:pPr>
            <a:r>
              <a:rPr lang="fa-IR" sz="2000" b="1" dirty="0" smtClean="0">
                <a:cs typeface="B Nazanin" pitchFamily="2" charset="-78"/>
              </a:rPr>
              <a:t>استاف که از بیمار کردن پریچهر و دقتی که مادرش در استفاده از آنتی بیوتیک تجربه داشت، گفت: موضوع به این سادگی ها هم نیست. باید همه میکروب ها را جمع کنیم و یک مهمانی بزرگ ترتیب دهیم و از همه میکروب ها کمک بخواهیم، والا نسل میکروب ها از بین می رود. تو باید به من کمک کنی. تو همه انواع میکروب ها </a:t>
            </a:r>
            <a:r>
              <a:rPr lang="fa-IR" sz="2000" b="1" dirty="0" smtClean="0">
                <a:cs typeface="B Nazanin" pitchFamily="2" charset="-78"/>
              </a:rPr>
              <a:t>را دعوت کن . فلو گفت منظورتان همه   </a:t>
            </a:r>
            <a:r>
              <a:rPr lang="fa-IR" sz="2000" b="1" dirty="0" smtClean="0">
                <a:cs typeface="B Nazanin" pitchFamily="2" charset="-78"/>
              </a:rPr>
              <a:t>قارچ ها، باکتری ها و ویروس ها </a:t>
            </a:r>
            <a:r>
              <a:rPr lang="fa-IR" sz="2000" b="1" dirty="0" smtClean="0">
                <a:cs typeface="B Nazanin" pitchFamily="2" charset="-78"/>
              </a:rPr>
              <a:t>است .استاف گفت بله همه انواع میکروبها باشند .تو مهمانها را دعوت </a:t>
            </a:r>
            <a:r>
              <a:rPr lang="fa-IR" sz="2000" b="1" dirty="0" smtClean="0">
                <a:cs typeface="B Nazanin" pitchFamily="2" charset="-78"/>
              </a:rPr>
              <a:t>کن. من هم بقیه کارها را انجام می دهم.</a:t>
            </a:r>
            <a:endParaRPr lang="en-US" sz="2000" b="1" dirty="0">
              <a:cs typeface="B Nazanin"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2800" y="1143000"/>
            <a:ext cx="5257800" cy="1676399"/>
          </a:xfrm>
        </p:spPr>
        <p:txBody>
          <a:bodyPr>
            <a:normAutofit fontScale="92500" lnSpcReduction="20000"/>
          </a:bodyPr>
          <a:lstStyle/>
          <a:p>
            <a:pPr algn="just" rtl="1">
              <a:buNone/>
            </a:pPr>
            <a:r>
              <a:rPr lang="fa-IR" sz="2200" b="1" dirty="0" smtClean="0">
                <a:cs typeface="B Nazanin" pitchFamily="2" charset="-78"/>
              </a:rPr>
              <a:t>ویروس آنفولانزا کاری نداشت و با اینکه اصلاٌ از آنتی بیوتیک نمیترسید ولی چون از مهمان بازی خوشش میآمد قبول کرد و همه میکروب ها را برای مهمانی دعوت کرد. مهمانی با شکوهی برپا شد. انواع غذاهای خوشمزه، شیرینی، دسر و نوشیدنی برای میکروبها فراهم بود.</a:t>
            </a:r>
            <a:endParaRPr lang="en-US" sz="2200" b="1" dirty="0" smtClean="0">
              <a:cs typeface="B Nazanin" pitchFamily="2" charset="-78"/>
            </a:endParaRPr>
          </a:p>
          <a:p>
            <a:pPr algn="just" rtl="1">
              <a:buNone/>
            </a:pPr>
            <a:endParaRPr lang="fa-IR" dirty="0"/>
          </a:p>
        </p:txBody>
      </p:sp>
      <p:pic>
        <p:nvPicPr>
          <p:cNvPr id="6" name="Picture 2" descr="H:\کارتون\تولد\Balloons-Faces-Cartoo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33400"/>
            <a:ext cx="3144728" cy="51054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3" descr="H:\کارتون\تولد\cartoon-sliced-birthday-cak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09800" y="3352800"/>
            <a:ext cx="3048000" cy="304800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9" descr="F:\1 دكتر سميه آقامحمدزاده\اطلاعات عمومی شخصی\منظره\عكس منظره\شخصی\ه8م7\somaye\thCASOY19L.jpg"/>
          <p:cNvPicPr>
            <a:picLocks noChangeAspect="1" noChangeArrowheads="1"/>
          </p:cNvPicPr>
          <p:nvPr/>
        </p:nvPicPr>
        <p:blipFill>
          <a:blip r:embed="rId4" cstate="print"/>
          <a:srcRect/>
          <a:stretch>
            <a:fillRect/>
          </a:stretch>
        </p:blipFill>
        <p:spPr bwMode="auto">
          <a:xfrm>
            <a:off x="7086600" y="2743200"/>
            <a:ext cx="1649984" cy="2133600"/>
          </a:xfrm>
          <a:prstGeom prst="rect">
            <a:avLst/>
          </a:prstGeom>
          <a:noFill/>
        </p:spPr>
      </p:pic>
      <p:pic>
        <p:nvPicPr>
          <p:cNvPr id="10" name="Picture 4" descr="H:\کارتون\fruit\thumbnailCA9SM0NP.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029200" y="3886200"/>
            <a:ext cx="2175867" cy="25908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ctangle 10"/>
          <p:cNvSpPr/>
          <p:nvPr/>
        </p:nvSpPr>
        <p:spPr>
          <a:xfrm>
            <a:off x="7010400" y="2819400"/>
            <a:ext cx="1752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1981200"/>
          </a:xfrm>
        </p:spPr>
        <p:txBody>
          <a:bodyPr>
            <a:noAutofit/>
          </a:bodyPr>
          <a:lstStyle/>
          <a:p>
            <a:pPr algn="just" rtl="1">
              <a:buNone/>
            </a:pPr>
            <a:r>
              <a:rPr lang="fa-IR" sz="2200" b="1" dirty="0">
                <a:cs typeface="B Nazanin" pitchFamily="2" charset="-78"/>
              </a:rPr>
              <a:t>برای هر سه نوع میکروب بسته به بزرگی و کوچکی صندلی های مناسب تهیه شده بود. یک طرف سالن با پرده های زیبای </a:t>
            </a:r>
            <a:r>
              <a:rPr lang="fa-IR" sz="2200" b="1" dirty="0" smtClean="0">
                <a:cs typeface="B Nazanin" pitchFamily="2" charset="-78"/>
              </a:rPr>
              <a:t>آبی </a:t>
            </a:r>
            <a:r>
              <a:rPr lang="fa-IR" sz="2200" b="1" dirty="0">
                <a:cs typeface="B Nazanin" pitchFamily="2" charset="-78"/>
              </a:rPr>
              <a:t>و طرف دیگر با پرده های قرمز تزیین شده بود. در دعوت نامه نوشته شده بود که میکروب هایی که به آدمها کمک می کنند در طرف راست که با پرده های </a:t>
            </a:r>
            <a:r>
              <a:rPr lang="fa-IR" sz="2200" b="1" dirty="0" smtClean="0">
                <a:cs typeface="B Nazanin" pitchFamily="2" charset="-78"/>
              </a:rPr>
              <a:t>آبی </a:t>
            </a:r>
            <a:r>
              <a:rPr lang="fa-IR" sz="2200" b="1" dirty="0">
                <a:cs typeface="B Nazanin" pitchFamily="2" charset="-78"/>
              </a:rPr>
              <a:t>تزیین شده بود بنشینند و میکروب هایی که بیماریزا هستند، در سمت چپ سالن که پرده های قرمز داشت بنشینند. </a:t>
            </a:r>
            <a:endParaRPr lang="en-US" sz="2200" b="1" dirty="0">
              <a:cs typeface="B Nazanin" pitchFamily="2" charset="-78"/>
            </a:endParaRPr>
          </a:p>
          <a:p>
            <a:pPr algn="just" rtl="1">
              <a:buNone/>
            </a:pPr>
            <a:endParaRPr lang="en-US" sz="2400" b="1" dirty="0">
              <a:cs typeface="B Nazanin" pitchFamily="2" charset="-78"/>
            </a:endParaRPr>
          </a:p>
        </p:txBody>
      </p:sp>
      <p:pic>
        <p:nvPicPr>
          <p:cNvPr id="1026"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4648200" y="2362200"/>
            <a:ext cx="4495800" cy="4141617"/>
          </a:xfrm>
          <a:prstGeom prst="rect">
            <a:avLst/>
          </a:prstGeom>
          <a:noFill/>
        </p:spPr>
      </p:pic>
      <p:pic>
        <p:nvPicPr>
          <p:cNvPr id="1027" name="Picture 3" descr="C:\Documents and Settings\s.aghamohamadzadeh\Desktop\New Folder (3)\3769950-theatrical-curtain-of-blue-color-object-over-white.jpg"/>
          <p:cNvPicPr>
            <a:picLocks noChangeAspect="1" noChangeArrowheads="1"/>
          </p:cNvPicPr>
          <p:nvPr/>
        </p:nvPicPr>
        <p:blipFill>
          <a:blip r:embed="rId3" cstate="print"/>
          <a:srcRect/>
          <a:stretch>
            <a:fillRect/>
          </a:stretch>
        </p:blipFill>
        <p:spPr bwMode="auto">
          <a:xfrm>
            <a:off x="0" y="2371943"/>
            <a:ext cx="4648200" cy="4181257"/>
          </a:xfrm>
          <a:prstGeom prst="rect">
            <a:avLst/>
          </a:prstGeom>
          <a:noFill/>
        </p:spPr>
      </p:pic>
      <p:pic>
        <p:nvPicPr>
          <p:cNvPr id="5" name="Picture 5" descr="Campylobacter_03"/>
          <p:cNvPicPr>
            <a:picLocks noChangeAspect="1" noChangeArrowheads="1"/>
          </p:cNvPicPr>
          <p:nvPr/>
        </p:nvPicPr>
        <p:blipFill>
          <a:blip r:embed="rId4" cstate="print"/>
          <a:srcRect/>
          <a:stretch>
            <a:fillRect/>
          </a:stretch>
        </p:blipFill>
        <p:spPr bwMode="auto">
          <a:xfrm rot="21264220" flipH="1">
            <a:off x="7161467" y="4571011"/>
            <a:ext cx="1621398" cy="1614666"/>
          </a:xfrm>
          <a:prstGeom prst="rect">
            <a:avLst/>
          </a:prstGeom>
          <a:noFill/>
          <a:ln w="9525">
            <a:noFill/>
            <a:miter lim="800000"/>
            <a:headEnd/>
            <a:tailEnd/>
          </a:ln>
        </p:spPr>
      </p:pic>
      <p:pic>
        <p:nvPicPr>
          <p:cNvPr id="6" name="Picture 3" descr="Penicillium_01"/>
          <p:cNvPicPr>
            <a:picLocks noChangeAspect="1" noChangeArrowheads="1"/>
          </p:cNvPicPr>
          <p:nvPr/>
        </p:nvPicPr>
        <p:blipFill>
          <a:blip r:embed="rId5" cstate="print"/>
          <a:srcRect/>
          <a:stretch>
            <a:fillRect/>
          </a:stretch>
        </p:blipFill>
        <p:spPr bwMode="auto">
          <a:xfrm rot="955382">
            <a:off x="1812757" y="4437668"/>
            <a:ext cx="2055131" cy="1836979"/>
          </a:xfrm>
          <a:prstGeom prst="rect">
            <a:avLst/>
          </a:prstGeom>
          <a:noFill/>
          <a:ln w="9525">
            <a:noFill/>
            <a:miter lim="800000"/>
            <a:headEnd/>
            <a:tailEnd/>
          </a:ln>
        </p:spPr>
      </p:pic>
      <p:pic>
        <p:nvPicPr>
          <p:cNvPr id="7" name="Picture 6" descr="Staphylococcus_01"/>
          <p:cNvPicPr>
            <a:picLocks noChangeAspect="1" noChangeArrowheads="1"/>
          </p:cNvPicPr>
          <p:nvPr/>
        </p:nvPicPr>
        <p:blipFill>
          <a:blip r:embed="rId6" cstate="print"/>
          <a:srcRect/>
          <a:stretch>
            <a:fillRect/>
          </a:stretch>
        </p:blipFill>
        <p:spPr bwMode="auto">
          <a:xfrm rot="21092851" flipH="1">
            <a:off x="6247974" y="5272393"/>
            <a:ext cx="1318753" cy="1128465"/>
          </a:xfrm>
          <a:prstGeom prst="rect">
            <a:avLst/>
          </a:prstGeom>
          <a:noFill/>
          <a:ln w="9525">
            <a:noFill/>
            <a:miter lim="800000"/>
            <a:headEnd/>
            <a:tailEnd/>
          </a:ln>
        </p:spPr>
      </p:pic>
      <p:pic>
        <p:nvPicPr>
          <p:cNvPr id="8" name="Picture 7" descr="influenza_01"/>
          <p:cNvPicPr>
            <a:picLocks noChangeAspect="1" noChangeArrowheads="1"/>
          </p:cNvPicPr>
          <p:nvPr/>
        </p:nvPicPr>
        <p:blipFill>
          <a:blip r:embed="rId7" cstate="print"/>
          <a:srcRect/>
          <a:stretch>
            <a:fillRect/>
          </a:stretch>
        </p:blipFill>
        <p:spPr bwMode="auto">
          <a:xfrm rot="20934761" flipH="1">
            <a:off x="6745268" y="4157589"/>
            <a:ext cx="489664" cy="460069"/>
          </a:xfrm>
          <a:prstGeom prst="rect">
            <a:avLst/>
          </a:prstGeom>
          <a:noFill/>
          <a:ln w="9525">
            <a:noFill/>
            <a:miter lim="800000"/>
            <a:headEnd/>
            <a:tailEnd/>
          </a:ln>
        </p:spPr>
      </p:pic>
      <p:pic>
        <p:nvPicPr>
          <p:cNvPr id="9" name="Picture 2" descr="Lactobacillus_01"/>
          <p:cNvPicPr>
            <a:picLocks noChangeAspect="1" noChangeArrowheads="1"/>
          </p:cNvPicPr>
          <p:nvPr/>
        </p:nvPicPr>
        <p:blipFill>
          <a:blip r:embed="rId8" cstate="print"/>
          <a:srcRect/>
          <a:stretch>
            <a:fillRect/>
          </a:stretch>
        </p:blipFill>
        <p:spPr bwMode="auto">
          <a:xfrm rot="-412628">
            <a:off x="966671" y="4088527"/>
            <a:ext cx="966338" cy="2203877"/>
          </a:xfrm>
          <a:prstGeom prst="rect">
            <a:avLst/>
          </a:prstGeom>
          <a:noFill/>
          <a:ln w="9525">
            <a:noFill/>
            <a:miter lim="800000"/>
            <a:headEnd/>
            <a:tailEnd/>
          </a:ln>
        </p:spPr>
      </p:pic>
      <p:pic>
        <p:nvPicPr>
          <p:cNvPr id="10" name="Picture 4" descr="Dermatophyte_01"/>
          <p:cNvPicPr>
            <a:picLocks noChangeAspect="1" noChangeArrowheads="1"/>
          </p:cNvPicPr>
          <p:nvPr/>
        </p:nvPicPr>
        <p:blipFill>
          <a:blip r:embed="rId9" cstate="print"/>
          <a:srcRect/>
          <a:stretch>
            <a:fillRect/>
          </a:stretch>
        </p:blipFill>
        <p:spPr bwMode="auto">
          <a:xfrm flipH="1">
            <a:off x="5257800" y="4267200"/>
            <a:ext cx="1295400" cy="20818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Rectangle 8"/>
          <p:cNvSpPr/>
          <p:nvPr/>
        </p:nvSpPr>
        <p:spPr>
          <a:xfrm>
            <a:off x="3429000" y="1371600"/>
            <a:ext cx="3810000" cy="1569660"/>
          </a:xfrm>
          <a:prstGeom prst="rect">
            <a:avLst/>
          </a:prstGeom>
        </p:spPr>
        <p:txBody>
          <a:bodyPr wrap="square">
            <a:spAutoFit/>
          </a:bodyPr>
          <a:lstStyle/>
          <a:p>
            <a:pPr marL="342900" indent="-342900" algn="just" rtl="1">
              <a:spcBef>
                <a:spcPct val="20000"/>
              </a:spcBef>
            </a:pPr>
            <a:r>
              <a:rPr lang="fa-IR" sz="1600" b="1" dirty="0" smtClean="0">
                <a:cs typeface="B Nazanin" pitchFamily="2" charset="-78"/>
              </a:rPr>
              <a:t>اولین مهمان ها قارچ ها بودند که وارد شدند. آنها از همه بزرگتر بودند و در بالای مجلس روی بزرگترین صندلی ها نشستند.. هر قارچ به اندازه صد باکتری جا اشغال کرده بود.</a:t>
            </a:r>
            <a:r>
              <a:rPr lang="en-US" sz="1600" b="1" dirty="0" smtClean="0">
                <a:cs typeface="B Nazanin" pitchFamily="2" charset="-78"/>
              </a:rPr>
              <a:t> </a:t>
            </a:r>
            <a:r>
              <a:rPr lang="fa-IR" sz="1600" b="1" dirty="0" smtClean="0">
                <a:cs typeface="B Nazanin" pitchFamily="2" charset="-78"/>
              </a:rPr>
              <a:t>قارچ پنی سیلین وارد شد. بویی شبیه بوی آنتی بیوتیک در سالن پیچید. </a:t>
            </a:r>
            <a:endParaRPr lang="en-US" sz="1600" b="1" dirty="0">
              <a:cs typeface="B Nazanin" pitchFamily="2" charset="-78"/>
            </a:endParaRPr>
          </a:p>
        </p:txBody>
      </p:sp>
      <p:pic>
        <p:nvPicPr>
          <p:cNvPr id="10" name="Picture 3" descr="Penicillium_01"/>
          <p:cNvPicPr>
            <a:picLocks noChangeAspect="1" noChangeArrowheads="1"/>
          </p:cNvPicPr>
          <p:nvPr/>
        </p:nvPicPr>
        <p:blipFill>
          <a:blip r:embed="rId3" cstate="print"/>
          <a:srcRect/>
          <a:stretch>
            <a:fillRect/>
          </a:stretch>
        </p:blipFill>
        <p:spPr bwMode="auto">
          <a:xfrm rot="955382">
            <a:off x="3044199" y="2729117"/>
            <a:ext cx="4383749" cy="3918415"/>
          </a:xfrm>
          <a:prstGeom prst="rect">
            <a:avLst/>
          </a:prstGeom>
          <a:noFill/>
          <a:ln w="9525">
            <a:noFill/>
            <a:miter lim="800000"/>
            <a:headEnd/>
            <a:tailEnd/>
          </a:ln>
        </p:spPr>
      </p:pic>
      <p:pic>
        <p:nvPicPr>
          <p:cNvPr id="11" name="Picture 10" descr="influenza_01"/>
          <p:cNvPicPr>
            <a:picLocks noChangeAspect="1" noChangeArrowheads="1"/>
          </p:cNvPicPr>
          <p:nvPr/>
        </p:nvPicPr>
        <p:blipFill>
          <a:blip r:embed="rId4" cstate="print"/>
          <a:srcRect/>
          <a:stretch>
            <a:fillRect/>
          </a:stretch>
        </p:blipFill>
        <p:spPr bwMode="auto">
          <a:xfrm rot="20934761" flipH="1">
            <a:off x="7130364" y="5450665"/>
            <a:ext cx="469432" cy="500706"/>
          </a:xfrm>
          <a:prstGeom prst="rect">
            <a:avLst/>
          </a:prstGeom>
          <a:noFill/>
          <a:ln w="9525">
            <a:noFill/>
            <a:miter lim="800000"/>
            <a:headEnd/>
            <a:tailEnd/>
          </a:ln>
        </p:spPr>
      </p:pic>
      <p:pic>
        <p:nvPicPr>
          <p:cNvPr id="12" name="Picture 11" descr="Staphylococcus_01"/>
          <p:cNvPicPr>
            <a:picLocks noChangeAspect="1" noChangeArrowheads="1"/>
          </p:cNvPicPr>
          <p:nvPr/>
        </p:nvPicPr>
        <p:blipFill>
          <a:blip r:embed="rId5" cstate="print"/>
          <a:srcRect/>
          <a:stretch>
            <a:fillRect/>
          </a:stretch>
        </p:blipFill>
        <p:spPr bwMode="auto">
          <a:xfrm rot="21092851" flipH="1">
            <a:off x="1549836" y="4770460"/>
            <a:ext cx="1775813" cy="1519574"/>
          </a:xfrm>
          <a:prstGeom prst="rect">
            <a:avLst/>
          </a:prstGeom>
          <a:noFill/>
          <a:ln w="9525">
            <a:noFill/>
            <a:miter lim="800000"/>
            <a:headEnd/>
            <a:tailEnd/>
          </a:ln>
        </p:spPr>
      </p:pic>
      <p:sp>
        <p:nvSpPr>
          <p:cNvPr id="7" name="Cloud Callout 6"/>
          <p:cNvSpPr/>
          <p:nvPr/>
        </p:nvSpPr>
        <p:spPr>
          <a:xfrm flipH="1">
            <a:off x="0" y="1828800"/>
            <a:ext cx="3429000" cy="25908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Nazanin" pitchFamily="2" charset="-78"/>
              </a:rPr>
              <a:t>استافیلوکوک از دیدن قارچ پنیسلیوم وحشت زده شد و به ویروس آنفولانزا گفت: پینیسلیوم را چرا دعوت کردی؟ همه باکتری ها از دست ما ناراحت می شوند، چون هیچ کس از او خوشش نمی آید. چه شال گردنی از کپک برای خود بافته و دور گردنش انداخته است.</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11" name="Picture 10" descr="influenza_01"/>
          <p:cNvPicPr>
            <a:picLocks noChangeAspect="1" noChangeArrowheads="1"/>
          </p:cNvPicPr>
          <p:nvPr/>
        </p:nvPicPr>
        <p:blipFill>
          <a:blip r:embed="rId3" cstate="print"/>
          <a:srcRect/>
          <a:stretch>
            <a:fillRect/>
          </a:stretch>
        </p:blipFill>
        <p:spPr bwMode="auto">
          <a:xfrm rot="20934761" flipH="1">
            <a:off x="6043936" y="4359971"/>
            <a:ext cx="1076253" cy="1147954"/>
          </a:xfrm>
          <a:prstGeom prst="rect">
            <a:avLst/>
          </a:prstGeom>
          <a:noFill/>
          <a:ln w="9525">
            <a:noFill/>
            <a:miter lim="800000"/>
            <a:headEnd/>
            <a:tailEnd/>
          </a:ln>
        </p:spPr>
      </p:pic>
      <p:pic>
        <p:nvPicPr>
          <p:cNvPr id="12" name="Picture 11" descr="Staphylococcus_01"/>
          <p:cNvPicPr>
            <a:picLocks noChangeAspect="1" noChangeArrowheads="1"/>
          </p:cNvPicPr>
          <p:nvPr/>
        </p:nvPicPr>
        <p:blipFill>
          <a:blip r:embed="rId4" cstate="print"/>
          <a:srcRect/>
          <a:stretch>
            <a:fillRect/>
          </a:stretch>
        </p:blipFill>
        <p:spPr bwMode="auto">
          <a:xfrm rot="21092851" flipH="1">
            <a:off x="1477926" y="3395603"/>
            <a:ext cx="3897629" cy="2771551"/>
          </a:xfrm>
          <a:prstGeom prst="rect">
            <a:avLst/>
          </a:prstGeom>
          <a:noFill/>
          <a:ln w="9525">
            <a:noFill/>
            <a:miter lim="800000"/>
            <a:headEnd/>
            <a:tailEnd/>
          </a:ln>
        </p:spPr>
      </p:pic>
      <p:sp>
        <p:nvSpPr>
          <p:cNvPr id="6" name="Cloud Callout 5"/>
          <p:cNvSpPr/>
          <p:nvPr/>
        </p:nvSpPr>
        <p:spPr>
          <a:xfrm>
            <a:off x="5791200" y="2057400"/>
            <a:ext cx="2819400" cy="19050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Nazanin" pitchFamily="2" charset="-78"/>
              </a:rPr>
              <a:t>آنفولانزا که خیالش از بابت پنی سیلین راحت بود گفت : خودتان گفتید دعوتنامه را برای همه میکروب ها بفرستیم خوب او هم یک میکروب است</a:t>
            </a:r>
            <a:r>
              <a:rPr lang="fa-IR" b="1" dirty="0" smtClean="0">
                <a:cs typeface="B Nazanin" pitchFamily="2" charset="-78"/>
              </a:rPr>
              <a:t>. </a:t>
            </a:r>
            <a:endParaRPr lang="en-US" dirty="0"/>
          </a:p>
        </p:txBody>
      </p:sp>
      <p:sp>
        <p:nvSpPr>
          <p:cNvPr id="7" name="Cloud Callout 6"/>
          <p:cNvSpPr/>
          <p:nvPr/>
        </p:nvSpPr>
        <p:spPr>
          <a:xfrm flipH="1">
            <a:off x="914400" y="1371600"/>
            <a:ext cx="3276600" cy="2057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buNone/>
            </a:pPr>
            <a:r>
              <a:rPr lang="fa-IR" sz="1400" b="1" dirty="0" smtClean="0">
                <a:solidFill>
                  <a:schemeClr val="tx1"/>
                </a:solidFill>
                <a:cs typeface="B Nazanin" pitchFamily="2" charset="-78"/>
              </a:rPr>
              <a:t>استافیلوکوک گفت: ما می خواهیم در این جلسه علیه آنتی بیوتیک ها صحبت کنیم، تو رفته ای و کسی را که آنتی بیوتیک تولید می کند دعوت کرده ای؟ </a:t>
            </a:r>
            <a:endParaRPr lang="en-US" sz="1400" b="1" dirty="0" smtClean="0">
              <a:solidFill>
                <a:schemeClr val="tx1"/>
              </a:solidFill>
              <a:cs typeface="B Nazanin"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Content Placeholder 2"/>
          <p:cNvSpPr>
            <a:spLocks noGrp="1"/>
          </p:cNvSpPr>
          <p:nvPr>
            <p:ph idx="1"/>
          </p:nvPr>
        </p:nvSpPr>
        <p:spPr>
          <a:xfrm>
            <a:off x="1752600" y="2209800"/>
            <a:ext cx="3200400" cy="3886199"/>
          </a:xfrm>
        </p:spPr>
        <p:txBody>
          <a:bodyPr>
            <a:normAutofit/>
          </a:bodyPr>
          <a:lstStyle/>
          <a:p>
            <a:pPr algn="just" rtl="1">
              <a:buNone/>
            </a:pPr>
            <a:r>
              <a:rPr lang="fa-IR" sz="1600" b="1" dirty="0">
                <a:cs typeface="B Nazanin" pitchFamily="2" charset="-78"/>
              </a:rPr>
              <a:t>در همین هنگام بوی بدی شبیه بوی جوراب در هوا پیچید و قارج </a:t>
            </a:r>
            <a:r>
              <a:rPr lang="fa-IR" sz="1600" b="1" dirty="0" smtClean="0">
                <a:cs typeface="B Nazanin" pitchFamily="2" charset="-78"/>
              </a:rPr>
              <a:t>تنیا پدیس </a:t>
            </a:r>
            <a:r>
              <a:rPr lang="fa-IR" sz="1600" b="1" dirty="0">
                <a:cs typeface="B Nazanin" pitchFamily="2" charset="-78"/>
              </a:rPr>
              <a:t>وارد شد. استافیلوکوک برای خوش آمد گویی جلو رفت و گفت: جناب </a:t>
            </a:r>
            <a:r>
              <a:rPr lang="fa-IR" sz="1600" b="1" dirty="0" smtClean="0">
                <a:cs typeface="B Nazanin" pitchFamily="2" charset="-78"/>
              </a:rPr>
              <a:t>تنیا پدیس </a:t>
            </a:r>
            <a:r>
              <a:rPr lang="fa-IR" sz="1600" b="1" dirty="0">
                <a:cs typeface="B Nazanin" pitchFamily="2" charset="-78"/>
              </a:rPr>
              <a:t>عامل محترم بیماری پای ورزشکار خوش آمدید. </a:t>
            </a:r>
            <a:endParaRPr lang="en-US" sz="1600" b="1" dirty="0">
              <a:cs typeface="B Nazanin" pitchFamily="2" charset="-78"/>
            </a:endParaRPr>
          </a:p>
          <a:p>
            <a:pPr algn="just" rtl="1">
              <a:buNone/>
            </a:pPr>
            <a:r>
              <a:rPr lang="fa-IR" sz="1600" b="1" dirty="0">
                <a:cs typeface="B Nazanin" pitchFamily="2" charset="-78"/>
              </a:rPr>
              <a:t>من عاشق بچه هایی هستم که مدت طولانی پایشان در کفش می ماند و نمی شویند و شما بین انگشتان پاهایشان لانه می کنید و چه بوی مطبوعی ایجاد می کنید. و او را به صندلی اش که کنار بدجنس ترین میکروب ها بود راهنمایی کرد.</a:t>
            </a:r>
            <a:endParaRPr lang="en-US" sz="1600" b="1" dirty="0">
              <a:cs typeface="B Nazanin" pitchFamily="2" charset="-78"/>
            </a:endParaRPr>
          </a:p>
        </p:txBody>
      </p:sp>
      <p:pic>
        <p:nvPicPr>
          <p:cNvPr id="31746" name="Picture 2" descr="C:\Documents and Settings\n.mohammadh\Desktop\fungus_gry.gif"/>
          <p:cNvPicPr>
            <a:picLocks noChangeAspect="1" noChangeArrowheads="1"/>
          </p:cNvPicPr>
          <p:nvPr/>
        </p:nvPicPr>
        <p:blipFill>
          <a:blip r:embed="rId3" cstate="print"/>
          <a:srcRect/>
          <a:stretch>
            <a:fillRect/>
          </a:stretch>
        </p:blipFill>
        <p:spPr bwMode="auto">
          <a:xfrm>
            <a:off x="4572000" y="4724400"/>
            <a:ext cx="2819400" cy="1814537"/>
          </a:xfrm>
          <a:prstGeom prst="rect">
            <a:avLst/>
          </a:prstGeom>
          <a:noFill/>
        </p:spPr>
      </p:pic>
      <p:sp>
        <p:nvSpPr>
          <p:cNvPr id="7" name="Cloud Callout 6"/>
          <p:cNvSpPr/>
          <p:nvPr/>
        </p:nvSpPr>
        <p:spPr>
          <a:xfrm>
            <a:off x="4876800" y="1752600"/>
            <a:ext cx="3276600" cy="2438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14" descr="Amy_feet"/>
          <p:cNvPicPr>
            <a:picLocks noChangeAspect="1" noChangeArrowheads="1"/>
          </p:cNvPicPr>
          <p:nvPr/>
        </p:nvPicPr>
        <p:blipFill>
          <a:blip r:embed="rId4" cstate="print"/>
          <a:srcRect/>
          <a:stretch>
            <a:fillRect/>
          </a:stretch>
        </p:blipFill>
        <p:spPr bwMode="auto">
          <a:xfrm>
            <a:off x="5562600" y="1676400"/>
            <a:ext cx="1676400" cy="25131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4525963"/>
          </a:xfrm>
        </p:spPr>
        <p:txBody>
          <a:bodyPr>
            <a:normAutofit/>
          </a:bodyPr>
          <a:lstStyle/>
          <a:p>
            <a:pPr algn="ctr" rtl="1">
              <a:buNone/>
            </a:pPr>
            <a:r>
              <a:rPr lang="fa-IR" sz="4800" b="1" dirty="0" smtClean="0">
                <a:cs typeface="B Nazanin" pitchFamily="2" charset="-78"/>
              </a:rPr>
              <a:t>مهمانی میکروب ها</a:t>
            </a:r>
            <a:endParaRPr lang="en-US" sz="4800" b="1" dirty="0" smtClean="0">
              <a:cs typeface="B Nazanin" pitchFamily="2" charset="-78"/>
            </a:endParaRPr>
          </a:p>
          <a:p>
            <a:pPr algn="ctr" rtl="1">
              <a:buNone/>
            </a:pPr>
            <a:endParaRPr lang="fa-IR" sz="4800" b="1" dirty="0" smtClean="0">
              <a:cs typeface="B Nazanin" pitchFamily="2" charset="-78"/>
            </a:endParaRPr>
          </a:p>
          <a:p>
            <a:pPr algn="ctr" rtl="1"/>
            <a:endParaRPr lang="en-US" sz="4800" b="1" dirty="0">
              <a:cs typeface="B Nazanin" pitchFamily="2" charset="-78"/>
            </a:endParaRPr>
          </a:p>
        </p:txBody>
      </p:sp>
      <p:pic>
        <p:nvPicPr>
          <p:cNvPr id="4" name="Picture 5" descr="Campylobacter_03"/>
          <p:cNvPicPr>
            <a:picLocks noChangeAspect="1" noChangeArrowheads="1"/>
          </p:cNvPicPr>
          <p:nvPr/>
        </p:nvPicPr>
        <p:blipFill>
          <a:blip r:embed="rId2" cstate="print"/>
          <a:srcRect/>
          <a:stretch>
            <a:fillRect/>
          </a:stretch>
        </p:blipFill>
        <p:spPr bwMode="auto">
          <a:xfrm rot="21264220" flipH="1">
            <a:off x="6068724" y="1573500"/>
            <a:ext cx="2709843" cy="2698591"/>
          </a:xfrm>
          <a:prstGeom prst="rect">
            <a:avLst/>
          </a:prstGeom>
          <a:noFill/>
          <a:ln w="9525">
            <a:noFill/>
            <a:miter lim="800000"/>
            <a:headEnd/>
            <a:tailEnd/>
          </a:ln>
        </p:spPr>
      </p:pic>
      <p:pic>
        <p:nvPicPr>
          <p:cNvPr id="5" name="Picture 3" descr="Staphylococcus_01"/>
          <p:cNvPicPr>
            <a:picLocks noChangeAspect="1" noChangeArrowheads="1"/>
          </p:cNvPicPr>
          <p:nvPr/>
        </p:nvPicPr>
        <p:blipFill>
          <a:blip r:embed="rId3" cstate="print"/>
          <a:srcRect/>
          <a:stretch>
            <a:fillRect/>
          </a:stretch>
        </p:blipFill>
        <p:spPr bwMode="auto">
          <a:xfrm rot="21092851" flipH="1">
            <a:off x="2267912" y="3970933"/>
            <a:ext cx="2337530" cy="2000240"/>
          </a:xfrm>
          <a:prstGeom prst="rect">
            <a:avLst/>
          </a:prstGeom>
          <a:noFill/>
          <a:ln w="9525">
            <a:noFill/>
            <a:miter lim="800000"/>
            <a:headEnd/>
            <a:tailEnd/>
          </a:ln>
        </p:spPr>
      </p:pic>
      <p:pic>
        <p:nvPicPr>
          <p:cNvPr id="6" name="Picture 4" descr="Dermatophyte_01"/>
          <p:cNvPicPr>
            <a:picLocks noChangeAspect="1" noChangeArrowheads="1"/>
          </p:cNvPicPr>
          <p:nvPr/>
        </p:nvPicPr>
        <p:blipFill>
          <a:blip r:embed="rId4" cstate="print"/>
          <a:srcRect/>
          <a:stretch>
            <a:fillRect/>
          </a:stretch>
        </p:blipFill>
        <p:spPr bwMode="auto">
          <a:xfrm flipH="1">
            <a:off x="4038600" y="2667000"/>
            <a:ext cx="1778000" cy="2857500"/>
          </a:xfrm>
          <a:prstGeom prst="rect">
            <a:avLst/>
          </a:prstGeom>
          <a:noFill/>
          <a:ln w="9525">
            <a:noFill/>
            <a:miter lim="800000"/>
            <a:headEnd/>
            <a:tailEnd/>
          </a:ln>
        </p:spPr>
      </p:pic>
      <p:pic>
        <p:nvPicPr>
          <p:cNvPr id="7" name="Picture 6" descr="influenza_01"/>
          <p:cNvPicPr>
            <a:picLocks noChangeAspect="1" noChangeArrowheads="1"/>
          </p:cNvPicPr>
          <p:nvPr/>
        </p:nvPicPr>
        <p:blipFill>
          <a:blip r:embed="rId5" cstate="print"/>
          <a:srcRect/>
          <a:stretch>
            <a:fillRect/>
          </a:stretch>
        </p:blipFill>
        <p:spPr bwMode="auto">
          <a:xfrm rot="20934761" flipH="1">
            <a:off x="1312822" y="1396389"/>
            <a:ext cx="1155700" cy="1085850"/>
          </a:xfrm>
          <a:prstGeom prst="rect">
            <a:avLst/>
          </a:prstGeom>
          <a:noFill/>
          <a:ln w="9525">
            <a:noFill/>
            <a:miter lim="800000"/>
            <a:headEnd/>
            <a:tailEnd/>
          </a:ln>
        </p:spPr>
      </p:pic>
      <p:pic>
        <p:nvPicPr>
          <p:cNvPr id="8" name="Picture 2" descr="Lactobacillus_01"/>
          <p:cNvPicPr>
            <a:picLocks noChangeAspect="1" noChangeArrowheads="1"/>
          </p:cNvPicPr>
          <p:nvPr/>
        </p:nvPicPr>
        <p:blipFill>
          <a:blip r:embed="rId6" cstate="print"/>
          <a:srcRect/>
          <a:stretch>
            <a:fillRect/>
          </a:stretch>
        </p:blipFill>
        <p:spPr bwMode="auto">
          <a:xfrm rot="-412628">
            <a:off x="5629282" y="3865527"/>
            <a:ext cx="1074738" cy="2451100"/>
          </a:xfrm>
          <a:prstGeom prst="rect">
            <a:avLst/>
          </a:prstGeom>
          <a:noFill/>
          <a:ln w="9525">
            <a:noFill/>
            <a:miter lim="800000"/>
            <a:headEnd/>
            <a:tailEnd/>
          </a:ln>
        </p:spPr>
      </p:pic>
      <p:pic>
        <p:nvPicPr>
          <p:cNvPr id="9" name="Picture 3" descr="Penicillium_01"/>
          <p:cNvPicPr>
            <a:picLocks noChangeAspect="1" noChangeArrowheads="1"/>
          </p:cNvPicPr>
          <p:nvPr/>
        </p:nvPicPr>
        <p:blipFill>
          <a:blip r:embed="rId7" cstate="print"/>
          <a:srcRect/>
          <a:stretch>
            <a:fillRect/>
          </a:stretch>
        </p:blipFill>
        <p:spPr bwMode="auto">
          <a:xfrm rot="955382">
            <a:off x="422621" y="2318849"/>
            <a:ext cx="2612665" cy="2335331"/>
          </a:xfrm>
          <a:prstGeom prst="rect">
            <a:avLst/>
          </a:prstGeom>
          <a:noFill/>
          <a:ln w="9525">
            <a:noFill/>
            <a:miter lim="800000"/>
            <a:headEnd/>
            <a:tailEnd/>
          </a:ln>
        </p:spPr>
      </p:pic>
      <p:pic>
        <p:nvPicPr>
          <p:cNvPr id="10" name="Picture 9" descr="Staphylococcus_good_01"/>
          <p:cNvPicPr/>
          <p:nvPr/>
        </p:nvPicPr>
        <p:blipFill>
          <a:blip r:embed="rId8" cstate="print"/>
          <a:srcRect/>
          <a:stretch>
            <a:fillRect/>
          </a:stretch>
        </p:blipFill>
        <p:spPr bwMode="auto">
          <a:xfrm rot="931153">
            <a:off x="533400" y="4800600"/>
            <a:ext cx="2056853" cy="1715814"/>
          </a:xfrm>
          <a:prstGeom prst="rect">
            <a:avLst/>
          </a:prstGeom>
          <a:noFill/>
          <a:ln w="9525">
            <a:noFill/>
            <a:miter lim="800000"/>
            <a:headEnd/>
            <a:tailEnd/>
          </a:ln>
        </p:spPr>
      </p:pic>
      <p:pic>
        <p:nvPicPr>
          <p:cNvPr id="12" name="Picture 17" descr="salmonella"/>
          <p:cNvPicPr>
            <a:picLocks noChangeAspect="1" noChangeArrowheads="1"/>
          </p:cNvPicPr>
          <p:nvPr/>
        </p:nvPicPr>
        <p:blipFill>
          <a:blip r:embed="rId9" cstate="print"/>
          <a:srcRect/>
          <a:stretch>
            <a:fillRect/>
          </a:stretch>
        </p:blipFill>
        <p:spPr bwMode="auto">
          <a:xfrm>
            <a:off x="6705600" y="4343400"/>
            <a:ext cx="1862076" cy="2133600"/>
          </a:xfrm>
          <a:prstGeom prst="rect">
            <a:avLst/>
          </a:prstGeom>
          <a:noFill/>
          <a:ln w="9525">
            <a:noFill/>
            <a:miter lim="800000"/>
            <a:headEnd/>
            <a:tailEnd/>
          </a:ln>
        </p:spPr>
      </p:pic>
      <p:pic>
        <p:nvPicPr>
          <p:cNvPr id="13" name="Picture 21" descr="Dermatophyte_01"/>
          <p:cNvPicPr>
            <a:picLocks noChangeAspect="1" noChangeArrowheads="1"/>
          </p:cNvPicPr>
          <p:nvPr/>
        </p:nvPicPr>
        <p:blipFill>
          <a:blip r:embed="rId4" cstate="print"/>
          <a:srcRect/>
          <a:stretch>
            <a:fillRect/>
          </a:stretch>
        </p:blipFill>
        <p:spPr bwMode="auto">
          <a:xfrm rot="837450">
            <a:off x="362126" y="3355114"/>
            <a:ext cx="798512" cy="1204913"/>
          </a:xfrm>
          <a:prstGeom prst="rect">
            <a:avLst/>
          </a:prstGeom>
          <a:noFill/>
          <a:ln w="9525">
            <a:noFill/>
            <a:miter lim="800000"/>
            <a:headEnd/>
            <a:tailEnd/>
          </a:ln>
        </p:spPr>
      </p:pic>
    </p:spTree>
    <p:extLst>
      <p:ext uri="{BB962C8B-B14F-4D97-AF65-F5344CB8AC3E}">
        <p14:creationId xmlns:p14="http://schemas.microsoft.com/office/powerpoint/2010/main" xmlns="" val="810402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11" name="Picture 10" descr="influenza_01"/>
          <p:cNvPicPr>
            <a:picLocks noChangeAspect="1" noChangeArrowheads="1"/>
          </p:cNvPicPr>
          <p:nvPr/>
        </p:nvPicPr>
        <p:blipFill>
          <a:blip r:embed="rId3" cstate="print"/>
          <a:srcRect/>
          <a:stretch>
            <a:fillRect/>
          </a:stretch>
        </p:blipFill>
        <p:spPr bwMode="auto">
          <a:xfrm rot="20934761" flipH="1">
            <a:off x="6043935" y="3369372"/>
            <a:ext cx="1076253" cy="1147954"/>
          </a:xfrm>
          <a:prstGeom prst="rect">
            <a:avLst/>
          </a:prstGeom>
          <a:noFill/>
          <a:ln w="9525">
            <a:noFill/>
            <a:miter lim="800000"/>
            <a:headEnd/>
            <a:tailEnd/>
          </a:ln>
        </p:spPr>
      </p:pic>
      <p:pic>
        <p:nvPicPr>
          <p:cNvPr id="6" name="Picture 2" descr="C:\Documents and Settings\s.aghamohamadzadeh\Desktop\yoghurt-icon.png"/>
          <p:cNvPicPr>
            <a:picLocks noChangeAspect="1" noChangeArrowheads="1"/>
          </p:cNvPicPr>
          <p:nvPr/>
        </p:nvPicPr>
        <p:blipFill>
          <a:blip r:embed="rId4" cstate="print"/>
          <a:srcRect/>
          <a:stretch>
            <a:fillRect/>
          </a:stretch>
        </p:blipFill>
        <p:spPr bwMode="auto">
          <a:xfrm>
            <a:off x="5943600" y="5257800"/>
            <a:ext cx="1600200" cy="1600200"/>
          </a:xfrm>
          <a:prstGeom prst="rect">
            <a:avLst/>
          </a:prstGeom>
          <a:noFill/>
        </p:spPr>
      </p:pic>
      <p:pic>
        <p:nvPicPr>
          <p:cNvPr id="7" name="Picture 3" descr="C:\Documents and Settings\s.aghamohamadzadeh\Desktop\royalty-free-yogurt-clipart-illustration-433021.jpg"/>
          <p:cNvPicPr>
            <a:picLocks noChangeAspect="1" noChangeArrowheads="1"/>
          </p:cNvPicPr>
          <p:nvPr/>
        </p:nvPicPr>
        <p:blipFill>
          <a:blip r:embed="rId5" cstate="print"/>
          <a:srcRect/>
          <a:stretch>
            <a:fillRect/>
          </a:stretch>
        </p:blipFill>
        <p:spPr bwMode="auto">
          <a:xfrm>
            <a:off x="3241431" y="3962400"/>
            <a:ext cx="2771857" cy="2895601"/>
          </a:xfrm>
          <a:prstGeom prst="rect">
            <a:avLst/>
          </a:prstGeom>
          <a:noFill/>
        </p:spPr>
      </p:pic>
      <p:pic>
        <p:nvPicPr>
          <p:cNvPr id="10" name="Picture 2" descr="Lactobacillus_01"/>
          <p:cNvPicPr>
            <a:picLocks noChangeAspect="1" noChangeArrowheads="1"/>
          </p:cNvPicPr>
          <p:nvPr/>
        </p:nvPicPr>
        <p:blipFill>
          <a:blip r:embed="rId6" cstate="print"/>
          <a:srcRect/>
          <a:stretch>
            <a:fillRect/>
          </a:stretch>
        </p:blipFill>
        <p:spPr bwMode="auto">
          <a:xfrm rot="-412628">
            <a:off x="1669195" y="2973975"/>
            <a:ext cx="1665309" cy="3797985"/>
          </a:xfrm>
          <a:prstGeom prst="rect">
            <a:avLst/>
          </a:prstGeom>
          <a:noFill/>
          <a:ln w="9525">
            <a:noFill/>
            <a:miter lim="800000"/>
            <a:headEnd/>
            <a:tailEnd/>
          </a:ln>
        </p:spPr>
      </p:pic>
      <p:sp>
        <p:nvSpPr>
          <p:cNvPr id="12" name="Rectangle 11"/>
          <p:cNvSpPr/>
          <p:nvPr/>
        </p:nvSpPr>
        <p:spPr>
          <a:xfrm>
            <a:off x="3505200" y="2362200"/>
            <a:ext cx="1981200" cy="16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352800" y="6629400"/>
            <a:ext cx="25908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057400" y="1447800"/>
            <a:ext cx="5105400" cy="1754326"/>
          </a:xfrm>
          <a:prstGeom prst="rect">
            <a:avLst/>
          </a:prstGeom>
        </p:spPr>
        <p:txBody>
          <a:bodyPr wrap="square">
            <a:spAutoFit/>
          </a:bodyPr>
          <a:lstStyle/>
          <a:p>
            <a:pPr algn="just" rtl="1">
              <a:buNone/>
            </a:pPr>
            <a:r>
              <a:rPr lang="fa-IR" b="1" dirty="0" smtClean="0">
                <a:cs typeface="B Nazanin" pitchFamily="2" charset="-78"/>
              </a:rPr>
              <a:t>این مرتبه یک باکتری خیلی خوشگل، قد بلند و لاغر وارد شد. فلو جلو رفت و به او خوش آمد گفت. خانم لاکتوباسیلوس حالتون چطوره؟ خوب هستید؟ لاکتوباسیلوس خمیازه ای کشید و گفت: </a:t>
            </a:r>
            <a:r>
              <a:rPr lang="fa-IR" b="1" dirty="0" smtClean="0">
                <a:cs typeface="B Nazanin" pitchFamily="2" charset="-78"/>
              </a:rPr>
              <a:t>ممنونم </a:t>
            </a:r>
            <a:r>
              <a:rPr lang="fa-IR" b="1" dirty="0" smtClean="0">
                <a:cs typeface="B Nazanin" pitchFamily="2" charset="-78"/>
              </a:rPr>
              <a:t>ولی خیلی خسته ام. از صبح مشغول درست کردن ماست بودم. امروز 30 کیلو شیر را به ماست تبدیل کردم. من کار مهمی را بر عهده دارم.</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0" y="76200"/>
            <a:ext cx="9144000" cy="5943600"/>
          </a:xfrm>
          <a:prstGeom prst="rect">
            <a:avLst/>
          </a:prstGeom>
          <a:noFill/>
        </p:spPr>
      </p:pic>
      <p:pic>
        <p:nvPicPr>
          <p:cNvPr id="11" name="Picture 10" descr="influenza_01"/>
          <p:cNvPicPr>
            <a:picLocks noChangeAspect="1" noChangeArrowheads="1"/>
          </p:cNvPicPr>
          <p:nvPr/>
        </p:nvPicPr>
        <p:blipFill>
          <a:blip r:embed="rId3" cstate="print"/>
          <a:srcRect/>
          <a:stretch>
            <a:fillRect/>
          </a:stretch>
        </p:blipFill>
        <p:spPr bwMode="auto">
          <a:xfrm rot="163339" flipH="1">
            <a:off x="6884655" y="3987312"/>
            <a:ext cx="1076253" cy="1147954"/>
          </a:xfrm>
          <a:prstGeom prst="rect">
            <a:avLst/>
          </a:prstGeom>
          <a:noFill/>
          <a:ln w="9525">
            <a:noFill/>
            <a:miter lim="800000"/>
            <a:headEnd/>
            <a:tailEnd/>
          </a:ln>
        </p:spPr>
      </p:pic>
      <p:sp>
        <p:nvSpPr>
          <p:cNvPr id="9" name="Rectangle 8"/>
          <p:cNvSpPr/>
          <p:nvPr/>
        </p:nvSpPr>
        <p:spPr>
          <a:xfrm>
            <a:off x="3352800" y="2438400"/>
            <a:ext cx="2438400" cy="2133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loud Callout 13"/>
          <p:cNvSpPr/>
          <p:nvPr/>
        </p:nvSpPr>
        <p:spPr>
          <a:xfrm>
            <a:off x="1524000" y="685800"/>
            <a:ext cx="4495800" cy="2362200"/>
          </a:xfrm>
          <a:prstGeom prst="cloudCallout">
            <a:avLst>
              <a:gd name="adj1" fmla="val -32423"/>
              <a:gd name="adj2" fmla="val 89730"/>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b="1" dirty="0" smtClean="0">
                <a:solidFill>
                  <a:schemeClr val="tx1"/>
                </a:solidFill>
                <a:cs typeface="B Nazanin" pitchFamily="2" charset="-78"/>
              </a:rPr>
              <a:t>لاکتو باسیلوس گفت: نه فکر نمی کنم. شاید وقتی درخون آدم ها گشت می زدید تا در کلیه، قلب یا مفصل آنها جا خوش کنید و آنها را بیمار کنید، افراد خانواده من را که در روده آدم ها زندگی می کنند و در هضم غذا به آنها کمک کنند دیده باشید. چون ما خیلی شبیه هم هستیم این طور فکر می کنید. </a:t>
            </a:r>
            <a:endParaRPr lang="fa-IR" sz="1400" dirty="0">
              <a:solidFill>
                <a:schemeClr val="tx1"/>
              </a:solidFill>
            </a:endParaRPr>
          </a:p>
        </p:txBody>
      </p:sp>
      <p:pic>
        <p:nvPicPr>
          <p:cNvPr id="15" name="Picture 2" descr="Lactobacillus_01"/>
          <p:cNvPicPr>
            <a:picLocks noChangeAspect="1" noChangeArrowheads="1"/>
          </p:cNvPicPr>
          <p:nvPr/>
        </p:nvPicPr>
        <p:blipFill>
          <a:blip r:embed="rId4" cstate="print"/>
          <a:srcRect/>
          <a:stretch>
            <a:fillRect/>
          </a:stretch>
        </p:blipFill>
        <p:spPr bwMode="auto">
          <a:xfrm rot="-412628">
            <a:off x="1077865" y="2977456"/>
            <a:ext cx="1665309" cy="2830394"/>
          </a:xfrm>
          <a:prstGeom prst="rect">
            <a:avLst/>
          </a:prstGeom>
          <a:noFill/>
          <a:ln w="9525">
            <a:noFill/>
            <a:miter lim="800000"/>
            <a:headEnd/>
            <a:tailEnd/>
          </a:ln>
        </p:spPr>
      </p:pic>
      <p:pic>
        <p:nvPicPr>
          <p:cNvPr id="17" name="Picture 16" descr="Staphylococcus_03"/>
          <p:cNvPicPr>
            <a:picLocks noChangeAspect="1" noChangeArrowheads="1"/>
          </p:cNvPicPr>
          <p:nvPr/>
        </p:nvPicPr>
        <p:blipFill>
          <a:blip r:embed="rId5" cstate="print"/>
          <a:srcRect/>
          <a:stretch>
            <a:fillRect/>
          </a:stretch>
        </p:blipFill>
        <p:spPr bwMode="auto">
          <a:xfrm rot="345793">
            <a:off x="3983618" y="4172084"/>
            <a:ext cx="2763257" cy="2079354"/>
          </a:xfrm>
          <a:prstGeom prst="rect">
            <a:avLst/>
          </a:prstGeom>
          <a:noFill/>
          <a:ln w="9525">
            <a:noFill/>
            <a:miter lim="800000"/>
            <a:headEnd/>
            <a:tailEnd/>
          </a:ln>
        </p:spPr>
      </p:pic>
      <p:sp>
        <p:nvSpPr>
          <p:cNvPr id="18" name="Cloud Callout 17"/>
          <p:cNvSpPr/>
          <p:nvPr/>
        </p:nvSpPr>
        <p:spPr>
          <a:xfrm>
            <a:off x="4876800" y="1524000"/>
            <a:ext cx="3276600" cy="28194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cs typeface="B Nazanin" pitchFamily="2" charset="-78"/>
              </a:rPr>
              <a:t>لاکتوباسیلوس خیلی به نظر استاف آشنا آمد برای همین جلو رفت وپرسید ببخشید </a:t>
            </a:r>
            <a:r>
              <a:rPr lang="fa-IR" b="1" dirty="0" smtClean="0">
                <a:cs typeface="B Nazanin" pitchFamily="2" charset="-78"/>
              </a:rPr>
              <a:t>من شما رو قبلا جایی ندیدم؟ </a:t>
            </a:r>
            <a:endParaRPr lang="fa-IR" dirty="0"/>
          </a:p>
        </p:txBody>
      </p:sp>
      <p:sp>
        <p:nvSpPr>
          <p:cNvPr id="10" name="Content Placeholder 2"/>
          <p:cNvSpPr>
            <a:spLocks noGrp="1"/>
          </p:cNvSpPr>
          <p:nvPr>
            <p:ph idx="1"/>
          </p:nvPr>
        </p:nvSpPr>
        <p:spPr>
          <a:xfrm>
            <a:off x="457200" y="5943600"/>
            <a:ext cx="8229600" cy="914399"/>
          </a:xfrm>
        </p:spPr>
        <p:txBody>
          <a:bodyPr>
            <a:noAutofit/>
          </a:bodyPr>
          <a:lstStyle/>
          <a:p>
            <a:pPr algn="just" rtl="1">
              <a:buNone/>
            </a:pPr>
            <a:r>
              <a:rPr lang="fa-IR" sz="2200" b="1" dirty="0" smtClean="0">
                <a:cs typeface="B Nazanin" pitchFamily="2" charset="-78"/>
              </a:rPr>
              <a:t>استاف خیلی عصبانی شد ولی یادش آمد که لاکتوباسیلوس درست میگوید او آن میکروبها را در روده پریچهر دیده بود. که به هضم غذا ی کمک میکردند. </a:t>
            </a:r>
            <a:endParaRPr lang="en-US" sz="2200" b="1" dirty="0">
              <a:cs typeface="B Nazanin" pitchFamily="2" charset="-78"/>
            </a:endParaRPr>
          </a:p>
          <a:p>
            <a:pPr algn="just" rtl="1">
              <a:buNone/>
            </a:pPr>
            <a:endParaRPr lang="en-US" sz="2400" b="1" dirty="0">
              <a:cs typeface="B Nazanin"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Rectangle 8"/>
          <p:cNvSpPr/>
          <p:nvPr/>
        </p:nvSpPr>
        <p:spPr>
          <a:xfrm>
            <a:off x="2133600" y="1447800"/>
            <a:ext cx="4648200" cy="923330"/>
          </a:xfrm>
          <a:prstGeom prst="rect">
            <a:avLst/>
          </a:prstGeom>
        </p:spPr>
        <p:txBody>
          <a:bodyPr wrap="square">
            <a:spAutoFit/>
          </a:bodyPr>
          <a:lstStyle/>
          <a:p>
            <a:pPr algn="just" rtl="1">
              <a:buNone/>
            </a:pPr>
            <a:r>
              <a:rPr lang="fa-IR" b="1" dirty="0" smtClean="0">
                <a:cs typeface="B Nazanin" pitchFamily="2" charset="-78"/>
              </a:rPr>
              <a:t>فلو که دید استاف ناراحت شده و خیلی هم عصبانی است، فورا لاکتو باسیلوس به جایگاهش راهنمایی کرد و پیش استاف برگشت. </a:t>
            </a:r>
            <a:endParaRPr lang="en-US" b="1" dirty="0" smtClean="0">
              <a:cs typeface="B Nazanin" pitchFamily="2" charset="-78"/>
            </a:endParaRPr>
          </a:p>
        </p:txBody>
      </p:sp>
      <p:sp>
        <p:nvSpPr>
          <p:cNvPr id="7" name="Rectangle 6"/>
          <p:cNvSpPr/>
          <p:nvPr/>
        </p:nvSpPr>
        <p:spPr>
          <a:xfrm>
            <a:off x="3352800" y="2286000"/>
            <a:ext cx="2438400" cy="228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Lactobacillus_01"/>
          <p:cNvPicPr>
            <a:picLocks noChangeAspect="1" noChangeArrowheads="1"/>
          </p:cNvPicPr>
          <p:nvPr/>
        </p:nvPicPr>
        <p:blipFill>
          <a:blip r:embed="rId3" cstate="print"/>
          <a:srcRect/>
          <a:stretch>
            <a:fillRect/>
          </a:stretch>
        </p:blipFill>
        <p:spPr bwMode="auto">
          <a:xfrm rot="-412628">
            <a:off x="2431196" y="2600639"/>
            <a:ext cx="1665309" cy="3797985"/>
          </a:xfrm>
          <a:prstGeom prst="rect">
            <a:avLst/>
          </a:prstGeom>
          <a:noFill/>
          <a:ln w="9525">
            <a:noFill/>
            <a:miter lim="800000"/>
            <a:headEnd/>
            <a:tailEnd/>
          </a:ln>
        </p:spPr>
      </p:pic>
      <p:sp>
        <p:nvSpPr>
          <p:cNvPr id="14" name="Cloud Callout 13"/>
          <p:cNvSpPr/>
          <p:nvPr/>
        </p:nvSpPr>
        <p:spPr>
          <a:xfrm>
            <a:off x="5105400" y="2362200"/>
            <a:ext cx="2362200" cy="16002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cs typeface="B Nazanin" pitchFamily="2" charset="-78"/>
              </a:rPr>
              <a:t> بفرمایید اینجا کنار پرده آبی</a:t>
            </a:r>
            <a:endParaRPr lang="fa-IR" dirty="0"/>
          </a:p>
        </p:txBody>
      </p:sp>
      <p:pic>
        <p:nvPicPr>
          <p:cNvPr id="15" name="Picture 14" descr="influenza_01"/>
          <p:cNvPicPr>
            <a:picLocks noChangeAspect="1" noChangeArrowheads="1"/>
          </p:cNvPicPr>
          <p:nvPr/>
        </p:nvPicPr>
        <p:blipFill>
          <a:blip r:embed="rId4" cstate="print"/>
          <a:srcRect/>
          <a:stretch>
            <a:fillRect/>
          </a:stretch>
        </p:blipFill>
        <p:spPr bwMode="auto">
          <a:xfrm flipH="1">
            <a:off x="5281934" y="4359970"/>
            <a:ext cx="1076253" cy="11479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7" name="Picture 5" descr="Campylobacter_03"/>
          <p:cNvPicPr>
            <a:picLocks noChangeAspect="1" noChangeArrowheads="1"/>
          </p:cNvPicPr>
          <p:nvPr/>
        </p:nvPicPr>
        <p:blipFill>
          <a:blip r:embed="rId3" cstate="print"/>
          <a:srcRect/>
          <a:stretch>
            <a:fillRect/>
          </a:stretch>
        </p:blipFill>
        <p:spPr bwMode="auto">
          <a:xfrm flipH="1">
            <a:off x="1600200" y="2895600"/>
            <a:ext cx="3353983" cy="3340056"/>
          </a:xfrm>
          <a:prstGeom prst="rect">
            <a:avLst/>
          </a:prstGeom>
          <a:noFill/>
          <a:ln w="9525">
            <a:noFill/>
            <a:miter lim="800000"/>
            <a:headEnd/>
            <a:tailEnd/>
          </a:ln>
        </p:spPr>
      </p:pic>
      <p:sp>
        <p:nvSpPr>
          <p:cNvPr id="9" name="Cloud Callout 8"/>
          <p:cNvSpPr/>
          <p:nvPr/>
        </p:nvSpPr>
        <p:spPr>
          <a:xfrm>
            <a:off x="2514600" y="609600"/>
            <a:ext cx="4876800" cy="2362200"/>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0" name="Picture 2" descr="C:\Documents and Settings\s.aghamohamadzadeh\Desktop\thCAC4YVCC.jpg"/>
          <p:cNvPicPr>
            <a:picLocks noChangeAspect="1" noChangeArrowheads="1"/>
          </p:cNvPicPr>
          <p:nvPr/>
        </p:nvPicPr>
        <p:blipFill>
          <a:blip r:embed="rId4" cstate="print"/>
          <a:srcRect/>
          <a:stretch>
            <a:fillRect/>
          </a:stretch>
        </p:blipFill>
        <p:spPr bwMode="auto">
          <a:xfrm>
            <a:off x="5105400" y="1066800"/>
            <a:ext cx="1676400" cy="1143000"/>
          </a:xfrm>
          <a:prstGeom prst="rect">
            <a:avLst/>
          </a:prstGeom>
          <a:noFill/>
        </p:spPr>
      </p:pic>
      <p:pic>
        <p:nvPicPr>
          <p:cNvPr id="11" name="Picture 1" descr="C:\Documents and Settings\s.aghamohamadzadeh\Desktop\300px-Chicken_cartoon_04_svg.png"/>
          <p:cNvPicPr>
            <a:picLocks noChangeAspect="1" noChangeArrowheads="1"/>
          </p:cNvPicPr>
          <p:nvPr/>
        </p:nvPicPr>
        <p:blipFill>
          <a:blip r:embed="rId5" cstate="print"/>
          <a:srcRect/>
          <a:stretch>
            <a:fillRect/>
          </a:stretch>
        </p:blipFill>
        <p:spPr bwMode="auto">
          <a:xfrm>
            <a:off x="3276600" y="1219200"/>
            <a:ext cx="1676400" cy="1447800"/>
          </a:xfrm>
          <a:prstGeom prst="rect">
            <a:avLst/>
          </a:prstGeom>
          <a:noFill/>
        </p:spPr>
      </p:pic>
      <p:sp>
        <p:nvSpPr>
          <p:cNvPr id="12" name="Content Placeholder 2"/>
          <p:cNvSpPr txBox="1">
            <a:spLocks/>
          </p:cNvSpPr>
          <p:nvPr/>
        </p:nvSpPr>
        <p:spPr>
          <a:xfrm>
            <a:off x="3810000" y="5638800"/>
            <a:ext cx="3657600" cy="762000"/>
          </a:xfrm>
          <a:prstGeom prst="rect">
            <a:avLst/>
          </a:prstGeom>
        </p:spPr>
        <p:txBody>
          <a:bodyPr vert="horz" lIns="91440" tIns="45720" rIns="91440" bIns="45720" rtlCol="0">
            <a:normAutofit lnSpcReduction="10000"/>
          </a:bodyPr>
          <a:lstStyle/>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200" b="1" i="0" u="none" strike="noStrike" kern="1200" cap="none" spc="0" normalizeH="0" baseline="0" noProof="0" dirty="0" smtClean="0">
                <a:ln>
                  <a:noFill/>
                </a:ln>
                <a:solidFill>
                  <a:schemeClr val="tx1"/>
                </a:solidFill>
                <a:effectLst/>
                <a:uLnTx/>
                <a:uFillTx/>
                <a:latin typeface="+mn-lt"/>
                <a:ea typeface="+mn-ea"/>
                <a:cs typeface="B Nazanin" pitchFamily="2" charset="-78"/>
              </a:rPr>
              <a:t>انترو باکتر در حال ورود به سالن بود</a:t>
            </a:r>
            <a:r>
              <a:rPr kumimoji="0" lang="fa-IR" sz="2200" b="1" i="0" u="none" strike="noStrike" kern="1200" cap="none" spc="0" normalizeH="0" baseline="0" noProof="0" dirty="0" smtClean="0">
                <a:ln>
                  <a:noFill/>
                </a:ln>
                <a:solidFill>
                  <a:schemeClr val="tx1"/>
                </a:solidFill>
                <a:effectLst/>
                <a:uLnTx/>
                <a:uFillTx/>
                <a:latin typeface="+mn-lt"/>
                <a:ea typeface="+mn-ea"/>
                <a:cs typeface="B Nazanin" pitchFamily="2" charset="-78"/>
              </a:rPr>
              <a:t>..</a:t>
            </a:r>
          </a:p>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lang="fa-IR" sz="2200" b="1" dirty="0" smtClean="0">
                <a:cs typeface="B Nazanin" pitchFamily="2" charset="-78"/>
              </a:rPr>
              <a:t>که ویروس آنفولانزا از استاف پرسید :</a:t>
            </a:r>
            <a:endParaRPr kumimoji="0" lang="en-US" sz="2200" b="1"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Cloud Callout 8"/>
          <p:cNvSpPr/>
          <p:nvPr/>
        </p:nvSpPr>
        <p:spPr>
          <a:xfrm flipH="1">
            <a:off x="152400" y="1524000"/>
            <a:ext cx="3200400" cy="2133600"/>
          </a:xfrm>
          <a:prstGeom prst="cloudCallout">
            <a:avLst>
              <a:gd name="adj1" fmla="val -11473"/>
              <a:gd name="adj2" fmla="val 100665"/>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b="1" dirty="0" smtClean="0">
                <a:solidFill>
                  <a:schemeClr val="tx1"/>
                </a:solidFill>
                <a:cs typeface="B Nazanin" pitchFamily="2" charset="-78"/>
              </a:rPr>
              <a:t>تو اون باکتری را که داره وارد می شه می شناسی؟ </a:t>
            </a:r>
            <a:r>
              <a:rPr lang="fa-IR" sz="1400" b="1" dirty="0" smtClean="0">
                <a:solidFill>
                  <a:schemeClr val="tx1"/>
                </a:solidFill>
                <a:cs typeface="B Nazanin" pitchFamily="2" charset="-78"/>
              </a:rPr>
              <a:t>خیلی </a:t>
            </a:r>
            <a:r>
              <a:rPr lang="fa-IR" sz="1400" b="1" dirty="0" smtClean="0">
                <a:solidFill>
                  <a:schemeClr val="tx1"/>
                </a:solidFill>
                <a:cs typeface="B Nazanin" pitchFamily="2" charset="-78"/>
              </a:rPr>
              <a:t>از شکل مارپیچش خوشم می </a:t>
            </a:r>
            <a:r>
              <a:rPr lang="fa-IR" sz="1400" b="1" dirty="0" smtClean="0">
                <a:solidFill>
                  <a:schemeClr val="tx1"/>
                </a:solidFill>
                <a:cs typeface="B Nazanin" pitchFamily="2" charset="-78"/>
              </a:rPr>
              <a:t>یاد</a:t>
            </a:r>
            <a:endParaRPr lang="fa-IR" dirty="0">
              <a:solidFill>
                <a:schemeClr val="tx1"/>
              </a:solidFill>
            </a:endParaRPr>
          </a:p>
        </p:txBody>
      </p:sp>
      <p:pic>
        <p:nvPicPr>
          <p:cNvPr id="12" name="Picture 5" descr="Campylobacter_03"/>
          <p:cNvPicPr>
            <a:picLocks noChangeAspect="1" noChangeArrowheads="1"/>
          </p:cNvPicPr>
          <p:nvPr/>
        </p:nvPicPr>
        <p:blipFill>
          <a:blip r:embed="rId3" cstate="print"/>
          <a:srcRect/>
          <a:stretch>
            <a:fillRect/>
          </a:stretch>
        </p:blipFill>
        <p:spPr bwMode="auto">
          <a:xfrm flipH="1">
            <a:off x="3810000" y="2286000"/>
            <a:ext cx="1350095" cy="1508930"/>
          </a:xfrm>
          <a:prstGeom prst="rect">
            <a:avLst/>
          </a:prstGeom>
          <a:noFill/>
          <a:ln w="9525">
            <a:noFill/>
            <a:miter lim="800000"/>
            <a:headEnd/>
            <a:tailEnd/>
          </a:ln>
        </p:spPr>
      </p:pic>
      <p:pic>
        <p:nvPicPr>
          <p:cNvPr id="14" name="Picture 13" descr="influenza_01"/>
          <p:cNvPicPr>
            <a:picLocks noChangeAspect="1" noChangeArrowheads="1"/>
          </p:cNvPicPr>
          <p:nvPr/>
        </p:nvPicPr>
        <p:blipFill>
          <a:blip r:embed="rId4" cstate="print"/>
          <a:srcRect/>
          <a:stretch>
            <a:fillRect/>
          </a:stretch>
        </p:blipFill>
        <p:spPr bwMode="auto">
          <a:xfrm rot="20934761" flipH="1">
            <a:off x="1547460" y="4226987"/>
            <a:ext cx="1279427" cy="1160650"/>
          </a:xfrm>
          <a:prstGeom prst="rect">
            <a:avLst/>
          </a:prstGeom>
          <a:noFill/>
          <a:ln w="9525">
            <a:noFill/>
            <a:miter lim="800000"/>
            <a:headEnd/>
            <a:tailEnd/>
          </a:ln>
        </p:spPr>
      </p:pic>
      <p:sp>
        <p:nvSpPr>
          <p:cNvPr id="15" name="Cloud Callout 14"/>
          <p:cNvSpPr/>
          <p:nvPr/>
        </p:nvSpPr>
        <p:spPr>
          <a:xfrm>
            <a:off x="5105400" y="457200"/>
            <a:ext cx="4038600" cy="32766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200" dirty="0" smtClean="0">
              <a:solidFill>
                <a:schemeClr val="tx1"/>
              </a:solidFill>
            </a:endParaRPr>
          </a:p>
          <a:p>
            <a:pPr algn="ctr"/>
            <a:endParaRPr lang="fa-IR" sz="1200" dirty="0" smtClean="0">
              <a:solidFill>
                <a:schemeClr val="tx1"/>
              </a:solidFill>
            </a:endParaRPr>
          </a:p>
          <a:p>
            <a:pPr algn="ctr"/>
            <a:endParaRPr lang="fa-IR" sz="1200" dirty="0" smtClean="0">
              <a:solidFill>
                <a:schemeClr val="tx1"/>
              </a:solidFill>
            </a:endParaRPr>
          </a:p>
          <a:p>
            <a:pPr algn="ctr"/>
            <a:endParaRPr lang="fa-IR" sz="1200" dirty="0" smtClean="0">
              <a:solidFill>
                <a:schemeClr val="tx1"/>
              </a:solidFill>
            </a:endParaRPr>
          </a:p>
          <a:p>
            <a:pPr algn="ctr"/>
            <a:r>
              <a:rPr lang="fa-IR" sz="1200" b="1" dirty="0" smtClean="0">
                <a:solidFill>
                  <a:schemeClr val="tx1"/>
                </a:solidFill>
                <a:cs typeface="B Nazanin" pitchFamily="2" charset="-78"/>
              </a:rPr>
              <a:t>او انترو باکتر است</a:t>
            </a:r>
          </a:p>
          <a:p>
            <a:pPr algn="ctr"/>
            <a:endParaRPr lang="fa-IR" sz="1200" b="1" dirty="0" smtClean="0">
              <a:solidFill>
                <a:schemeClr val="tx1"/>
              </a:solidFill>
              <a:cs typeface="B Nazanin" pitchFamily="2" charset="-78"/>
            </a:endParaRPr>
          </a:p>
          <a:p>
            <a:pPr algn="ctr"/>
            <a:endParaRPr lang="fa-IR" sz="1200" b="1" dirty="0" smtClean="0">
              <a:solidFill>
                <a:schemeClr val="tx1"/>
              </a:solidFill>
              <a:cs typeface="B Nazanin" pitchFamily="2" charset="-78"/>
            </a:endParaRPr>
          </a:p>
          <a:p>
            <a:pPr algn="ctr"/>
            <a:r>
              <a:rPr lang="fa-IR" sz="1200" b="1" dirty="0" smtClean="0">
                <a:solidFill>
                  <a:schemeClr val="tx1"/>
                </a:solidFill>
                <a:cs typeface="B Nazanin" pitchFamily="2" charset="-78"/>
              </a:rPr>
              <a:t> که در گوشت مرغ زندگی می کند. اگر آدما گوشت مرغ رو خوب نپزند و بخورند، این باکتری باعث می شه اونا اسهال بگیرند. ببین به این می گن باکتری. باکتری باید بیماریزا باشه نه مثل اون خائن هایی که تو دعوت کردی و به آدما کمک </a:t>
            </a:r>
            <a:r>
              <a:rPr lang="fa-IR" sz="1200" b="1" dirty="0" smtClean="0">
                <a:solidFill>
                  <a:schemeClr val="tx1"/>
                </a:solidFill>
                <a:cs typeface="B Nazanin" pitchFamily="2" charset="-78"/>
              </a:rPr>
              <a:t>میکنه . </a:t>
            </a:r>
            <a:r>
              <a:rPr lang="fa-IR" sz="1200" b="1" dirty="0" smtClean="0">
                <a:solidFill>
                  <a:schemeClr val="tx1"/>
                </a:solidFill>
                <a:cs typeface="B Nazanin" pitchFamily="2" charset="-78"/>
              </a:rPr>
              <a:t> </a:t>
            </a:r>
            <a:r>
              <a:rPr lang="fa-IR" sz="1200" b="1" dirty="0" smtClean="0">
                <a:solidFill>
                  <a:schemeClr val="tx1"/>
                </a:solidFill>
                <a:cs typeface="B Nazanin" pitchFamily="2" charset="-78"/>
              </a:rPr>
              <a:t>استاف جلو رفت و به انتروباکتر خوش آمد گفت.</a:t>
            </a:r>
            <a:endParaRPr lang="fa-IR" sz="1200" dirty="0" smtClean="0">
              <a:solidFill>
                <a:schemeClr val="tx1"/>
              </a:solidFill>
            </a:endParaRPr>
          </a:p>
          <a:p>
            <a:pPr algn="ctr"/>
            <a:endParaRPr lang="fa-IR" sz="1200" dirty="0">
              <a:solidFill>
                <a:schemeClr val="tx1"/>
              </a:solidFill>
            </a:endParaRPr>
          </a:p>
        </p:txBody>
      </p:sp>
      <p:pic>
        <p:nvPicPr>
          <p:cNvPr id="16" name="Picture 1" descr="C:\Documents and Settings\s.aghamohamadzadeh\Desktop\300px-Chicken_cartoon_04_svg.png"/>
          <p:cNvPicPr>
            <a:picLocks noChangeAspect="1" noChangeArrowheads="1"/>
          </p:cNvPicPr>
          <p:nvPr/>
        </p:nvPicPr>
        <p:blipFill>
          <a:blip r:embed="rId5" cstate="print"/>
          <a:srcRect/>
          <a:stretch>
            <a:fillRect/>
          </a:stretch>
        </p:blipFill>
        <p:spPr bwMode="auto">
          <a:xfrm>
            <a:off x="7620000" y="838200"/>
            <a:ext cx="1066800" cy="1066800"/>
          </a:xfrm>
          <a:prstGeom prst="rect">
            <a:avLst/>
          </a:prstGeom>
          <a:noFill/>
        </p:spPr>
      </p:pic>
      <p:pic>
        <p:nvPicPr>
          <p:cNvPr id="10" name="Picture 5" descr="Campylobacter_03"/>
          <p:cNvPicPr>
            <a:picLocks noChangeAspect="1" noChangeArrowheads="1"/>
          </p:cNvPicPr>
          <p:nvPr/>
        </p:nvPicPr>
        <p:blipFill>
          <a:blip r:embed="rId3" cstate="print"/>
          <a:srcRect/>
          <a:stretch>
            <a:fillRect/>
          </a:stretch>
        </p:blipFill>
        <p:spPr bwMode="auto">
          <a:xfrm flipH="1">
            <a:off x="3276600" y="2743200"/>
            <a:ext cx="1350095" cy="1508930"/>
          </a:xfrm>
          <a:prstGeom prst="rect">
            <a:avLst/>
          </a:prstGeom>
          <a:noFill/>
          <a:ln w="9525">
            <a:noFill/>
            <a:miter lim="800000"/>
            <a:headEnd/>
            <a:tailEnd/>
          </a:ln>
        </p:spPr>
      </p:pic>
      <p:pic>
        <p:nvPicPr>
          <p:cNvPr id="11" name="Picture 10" descr="Staphylococcus_03"/>
          <p:cNvPicPr>
            <a:picLocks noChangeAspect="1" noChangeArrowheads="1"/>
          </p:cNvPicPr>
          <p:nvPr/>
        </p:nvPicPr>
        <p:blipFill>
          <a:blip r:embed="rId6" cstate="print"/>
          <a:srcRect/>
          <a:stretch>
            <a:fillRect/>
          </a:stretch>
        </p:blipFill>
        <p:spPr bwMode="auto">
          <a:xfrm rot="345793">
            <a:off x="4763800" y="3739797"/>
            <a:ext cx="3278958" cy="24674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fluenza_01"/>
          <p:cNvPicPr>
            <a:picLocks noChangeAspect="1" noChangeArrowheads="1"/>
          </p:cNvPicPr>
          <p:nvPr/>
        </p:nvPicPr>
        <p:blipFill>
          <a:blip r:embed="rId2" cstate="print"/>
          <a:srcRect/>
          <a:stretch>
            <a:fillRect/>
          </a:stretch>
        </p:blipFill>
        <p:spPr bwMode="auto">
          <a:xfrm rot="20934761" flipH="1">
            <a:off x="2647204" y="1133641"/>
            <a:ext cx="1636912" cy="1537978"/>
          </a:xfrm>
          <a:prstGeom prst="rect">
            <a:avLst/>
          </a:prstGeom>
          <a:noFill/>
          <a:ln w="9525">
            <a:noFill/>
            <a:miter lim="800000"/>
            <a:headEnd/>
            <a:tailEnd/>
          </a:ln>
        </p:spPr>
      </p:pic>
      <p:pic>
        <p:nvPicPr>
          <p:cNvPr id="5" name="Picture 4" descr="influenza_01"/>
          <p:cNvPicPr>
            <a:picLocks noChangeAspect="1" noChangeArrowheads="1"/>
          </p:cNvPicPr>
          <p:nvPr/>
        </p:nvPicPr>
        <p:blipFill>
          <a:blip r:embed="rId2" cstate="print"/>
          <a:srcRect/>
          <a:stretch>
            <a:fillRect/>
          </a:stretch>
        </p:blipFill>
        <p:spPr bwMode="auto">
          <a:xfrm rot="20934761" flipH="1">
            <a:off x="5032538" y="4594470"/>
            <a:ext cx="981559" cy="922234"/>
          </a:xfrm>
          <a:prstGeom prst="rect">
            <a:avLst/>
          </a:prstGeom>
          <a:noFill/>
          <a:ln w="9525">
            <a:noFill/>
            <a:miter lim="800000"/>
            <a:headEnd/>
            <a:tailEnd/>
          </a:ln>
        </p:spPr>
      </p:pic>
      <p:pic>
        <p:nvPicPr>
          <p:cNvPr id="6" name="Picture 5" descr="influenza_01"/>
          <p:cNvPicPr>
            <a:picLocks noChangeAspect="1" noChangeArrowheads="1"/>
          </p:cNvPicPr>
          <p:nvPr/>
        </p:nvPicPr>
        <p:blipFill>
          <a:blip r:embed="rId2" cstate="print"/>
          <a:srcRect/>
          <a:stretch>
            <a:fillRect/>
          </a:stretch>
        </p:blipFill>
        <p:spPr bwMode="auto">
          <a:xfrm rot="20934761" flipH="1">
            <a:off x="1154049" y="3352943"/>
            <a:ext cx="2617692" cy="2459479"/>
          </a:xfrm>
          <a:prstGeom prst="rect">
            <a:avLst/>
          </a:prstGeom>
          <a:noFill/>
          <a:ln w="9525">
            <a:noFill/>
            <a:miter lim="800000"/>
            <a:headEnd/>
            <a:tailEnd/>
          </a:ln>
        </p:spPr>
      </p:pic>
      <p:pic>
        <p:nvPicPr>
          <p:cNvPr id="7" name="Picture 6" descr="influenza_01"/>
          <p:cNvPicPr>
            <a:picLocks noChangeAspect="1" noChangeArrowheads="1"/>
          </p:cNvPicPr>
          <p:nvPr/>
        </p:nvPicPr>
        <p:blipFill>
          <a:blip r:embed="rId2" cstate="print"/>
          <a:srcRect/>
          <a:stretch>
            <a:fillRect/>
          </a:stretch>
        </p:blipFill>
        <p:spPr bwMode="auto">
          <a:xfrm rot="20934761" flipH="1">
            <a:off x="3905192" y="3912683"/>
            <a:ext cx="1175076" cy="1104055"/>
          </a:xfrm>
          <a:prstGeom prst="rect">
            <a:avLst/>
          </a:prstGeom>
          <a:noFill/>
          <a:ln w="9525">
            <a:noFill/>
            <a:miter lim="800000"/>
            <a:headEnd/>
            <a:tailEnd/>
          </a:ln>
        </p:spPr>
      </p:pic>
      <p:pic>
        <p:nvPicPr>
          <p:cNvPr id="9" name="Picture 8" descr="influenza_01"/>
          <p:cNvPicPr>
            <a:picLocks noChangeAspect="1" noChangeArrowheads="1"/>
          </p:cNvPicPr>
          <p:nvPr/>
        </p:nvPicPr>
        <p:blipFill>
          <a:blip r:embed="rId2" cstate="print"/>
          <a:srcRect/>
          <a:stretch>
            <a:fillRect/>
          </a:stretch>
        </p:blipFill>
        <p:spPr bwMode="auto">
          <a:xfrm rot="20934761" flipH="1">
            <a:off x="3204901" y="2525454"/>
            <a:ext cx="996213" cy="936003"/>
          </a:xfrm>
          <a:prstGeom prst="rect">
            <a:avLst/>
          </a:prstGeom>
          <a:noFill/>
          <a:ln w="9525">
            <a:noFill/>
            <a:miter lim="800000"/>
            <a:headEnd/>
            <a:tailEnd/>
          </a:ln>
        </p:spPr>
      </p:pic>
      <p:pic>
        <p:nvPicPr>
          <p:cNvPr id="10" name="Picture 9" descr="influenza_01"/>
          <p:cNvPicPr>
            <a:picLocks noChangeAspect="1" noChangeArrowheads="1"/>
          </p:cNvPicPr>
          <p:nvPr/>
        </p:nvPicPr>
        <p:blipFill>
          <a:blip r:embed="rId2" cstate="print"/>
          <a:srcRect/>
          <a:stretch>
            <a:fillRect/>
          </a:stretch>
        </p:blipFill>
        <p:spPr bwMode="auto">
          <a:xfrm rot="20934761" flipH="1">
            <a:off x="7227825" y="3499143"/>
            <a:ext cx="802696" cy="754182"/>
          </a:xfrm>
          <a:prstGeom prst="rect">
            <a:avLst/>
          </a:prstGeom>
          <a:noFill/>
          <a:ln w="9525">
            <a:noFill/>
            <a:miter lim="800000"/>
            <a:headEnd/>
            <a:tailEnd/>
          </a:ln>
        </p:spPr>
      </p:pic>
      <p:pic>
        <p:nvPicPr>
          <p:cNvPr id="11" name="Picture 10" descr="influenza_01"/>
          <p:cNvPicPr>
            <a:picLocks noChangeAspect="1" noChangeArrowheads="1"/>
          </p:cNvPicPr>
          <p:nvPr/>
        </p:nvPicPr>
        <p:blipFill>
          <a:blip r:embed="rId2" cstate="print"/>
          <a:srcRect/>
          <a:stretch>
            <a:fillRect/>
          </a:stretch>
        </p:blipFill>
        <p:spPr bwMode="auto">
          <a:xfrm rot="20934761" flipH="1">
            <a:off x="6268104" y="3924901"/>
            <a:ext cx="817351" cy="767951"/>
          </a:xfrm>
          <a:prstGeom prst="rect">
            <a:avLst/>
          </a:prstGeom>
          <a:noFill/>
          <a:ln w="9525">
            <a:noFill/>
            <a:miter lim="800000"/>
            <a:headEnd/>
            <a:tailEnd/>
          </a:ln>
        </p:spPr>
      </p:pic>
      <p:pic>
        <p:nvPicPr>
          <p:cNvPr id="12" name="Picture 2" descr="C:\Documents and Settings\s.aghamohamadzadeh\Desktop\New Folder (3)\000b_1341628557181130.jpg"/>
          <p:cNvPicPr>
            <a:picLocks noChangeAspect="1" noChangeArrowheads="1"/>
          </p:cNvPicPr>
          <p:nvPr/>
        </p:nvPicPr>
        <p:blipFill>
          <a:blip r:embed="rId3" cstate="print"/>
          <a:srcRect/>
          <a:stretch>
            <a:fillRect/>
          </a:stretch>
        </p:blipFill>
        <p:spPr bwMode="auto">
          <a:xfrm>
            <a:off x="-50800" y="0"/>
            <a:ext cx="9194800" cy="6858000"/>
          </a:xfrm>
          <a:prstGeom prst="rect">
            <a:avLst/>
          </a:prstGeom>
          <a:noFill/>
        </p:spPr>
      </p:pic>
      <p:sp>
        <p:nvSpPr>
          <p:cNvPr id="14" name="Content Placeholder 2"/>
          <p:cNvSpPr txBox="1">
            <a:spLocks/>
          </p:cNvSpPr>
          <p:nvPr/>
        </p:nvSpPr>
        <p:spPr>
          <a:xfrm>
            <a:off x="1981200" y="2133600"/>
            <a:ext cx="5334000" cy="1219200"/>
          </a:xfrm>
          <a:prstGeom prst="rect">
            <a:avLst/>
          </a:prstGeom>
        </p:spPr>
        <p:txBody>
          <a:bodyPr vert="horz" lIns="91440" tIns="45720" rIns="91440" bIns="45720" rtlCol="0">
            <a:normAutofit fontScale="92500" lnSpcReduction="10000"/>
          </a:bodyPr>
          <a:lstStyle/>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200" b="1" i="0" u="none" strike="noStrike" kern="1200" cap="none" spc="0" normalizeH="0" baseline="0" noProof="0" dirty="0" smtClean="0">
                <a:ln>
                  <a:noFill/>
                </a:ln>
                <a:solidFill>
                  <a:schemeClr val="tx1"/>
                </a:solidFill>
                <a:effectLst/>
                <a:uLnTx/>
                <a:uFillTx/>
                <a:latin typeface="+mn-lt"/>
                <a:ea typeface="+mn-ea"/>
                <a:cs typeface="B Nazanin" pitchFamily="2" charset="-78"/>
              </a:rPr>
              <a:t>ویروس ها آخرین مهمان ها بودند. آنها آنقدر ریز و کوچولو بودند که اصلا دیده نمی شدند و زیر دست و پای بقیه مهمان ها می ماندند. اگر هزار تا ویروس را کنار هم جمع می کردی اندازه یک نقطه هم نمی شدند.</a:t>
            </a:r>
            <a:endParaRPr kumimoji="0" lang="en-US" sz="2200" b="1" i="0" u="none" strike="noStrike" kern="1200" cap="none" spc="0" normalizeH="0" baseline="0" noProof="0" dirty="0">
              <a:ln>
                <a:noFill/>
              </a:ln>
              <a:solidFill>
                <a:schemeClr val="tx1"/>
              </a:solidFill>
              <a:effectLst/>
              <a:uLnTx/>
              <a:uFillTx/>
              <a:latin typeface="+mn-lt"/>
              <a:ea typeface="+mn-ea"/>
              <a:cs typeface="B Nazanin" pitchFamily="2" charset="-78"/>
            </a:endParaRPr>
          </a:p>
        </p:txBody>
      </p:sp>
      <p:pic>
        <p:nvPicPr>
          <p:cNvPr id="15" name="Picture 14" descr="influenza_01"/>
          <p:cNvPicPr>
            <a:picLocks noChangeAspect="1" noChangeArrowheads="1"/>
          </p:cNvPicPr>
          <p:nvPr/>
        </p:nvPicPr>
        <p:blipFill>
          <a:blip r:embed="rId2" cstate="print"/>
          <a:srcRect/>
          <a:stretch>
            <a:fillRect/>
          </a:stretch>
        </p:blipFill>
        <p:spPr bwMode="auto">
          <a:xfrm rot="20934761" flipH="1">
            <a:off x="1451099" y="3139754"/>
            <a:ext cx="1922020" cy="1805856"/>
          </a:xfrm>
          <a:prstGeom prst="rect">
            <a:avLst/>
          </a:prstGeom>
          <a:noFill/>
          <a:ln w="9525">
            <a:noFill/>
            <a:miter lim="800000"/>
            <a:headEnd/>
            <a:tailEnd/>
          </a:ln>
        </p:spPr>
      </p:pic>
      <p:pic>
        <p:nvPicPr>
          <p:cNvPr id="16" name="Picture 15" descr="influenza_01"/>
          <p:cNvPicPr>
            <a:picLocks noChangeAspect="1" noChangeArrowheads="1"/>
          </p:cNvPicPr>
          <p:nvPr/>
        </p:nvPicPr>
        <p:blipFill>
          <a:blip r:embed="rId2" cstate="print"/>
          <a:srcRect/>
          <a:stretch>
            <a:fillRect/>
          </a:stretch>
        </p:blipFill>
        <p:spPr bwMode="auto">
          <a:xfrm rot="20934761" flipH="1">
            <a:off x="3082548" y="4310464"/>
            <a:ext cx="1367113" cy="1284487"/>
          </a:xfrm>
          <a:prstGeom prst="rect">
            <a:avLst/>
          </a:prstGeom>
          <a:noFill/>
          <a:ln w="9525">
            <a:noFill/>
            <a:miter lim="800000"/>
            <a:headEnd/>
            <a:tailEnd/>
          </a:ln>
        </p:spPr>
      </p:pic>
      <p:pic>
        <p:nvPicPr>
          <p:cNvPr id="17" name="Picture 16" descr="influenza_01"/>
          <p:cNvPicPr>
            <a:picLocks noChangeAspect="1" noChangeArrowheads="1"/>
          </p:cNvPicPr>
          <p:nvPr/>
        </p:nvPicPr>
        <p:blipFill>
          <a:blip r:embed="rId2" cstate="print"/>
          <a:srcRect/>
          <a:stretch>
            <a:fillRect/>
          </a:stretch>
        </p:blipFill>
        <p:spPr bwMode="auto">
          <a:xfrm rot="20934761" flipH="1">
            <a:off x="4565584" y="4113875"/>
            <a:ext cx="861448" cy="809383"/>
          </a:xfrm>
          <a:prstGeom prst="rect">
            <a:avLst/>
          </a:prstGeom>
          <a:noFill/>
          <a:ln w="9525">
            <a:noFill/>
            <a:miter lim="800000"/>
            <a:headEnd/>
            <a:tailEnd/>
          </a:ln>
        </p:spPr>
      </p:pic>
      <p:pic>
        <p:nvPicPr>
          <p:cNvPr id="18" name="Picture 17" descr="influenza_01"/>
          <p:cNvPicPr>
            <a:picLocks noChangeAspect="1" noChangeArrowheads="1"/>
          </p:cNvPicPr>
          <p:nvPr/>
        </p:nvPicPr>
        <p:blipFill>
          <a:blip r:embed="rId2" cstate="print"/>
          <a:srcRect/>
          <a:stretch>
            <a:fillRect/>
          </a:stretch>
        </p:blipFill>
        <p:spPr bwMode="auto">
          <a:xfrm rot="20934761" flipH="1">
            <a:off x="5461364" y="4627192"/>
            <a:ext cx="631589" cy="593416"/>
          </a:xfrm>
          <a:prstGeom prst="rect">
            <a:avLst/>
          </a:prstGeom>
          <a:noFill/>
          <a:ln w="9525">
            <a:noFill/>
            <a:miter lim="800000"/>
            <a:headEnd/>
            <a:tailEnd/>
          </a:ln>
        </p:spPr>
      </p:pic>
      <p:pic>
        <p:nvPicPr>
          <p:cNvPr id="19" name="Picture 18" descr="influenza_01"/>
          <p:cNvPicPr>
            <a:picLocks noChangeAspect="1" noChangeArrowheads="1"/>
          </p:cNvPicPr>
          <p:nvPr/>
        </p:nvPicPr>
        <p:blipFill>
          <a:blip r:embed="rId2" cstate="print"/>
          <a:srcRect/>
          <a:stretch>
            <a:fillRect/>
          </a:stretch>
        </p:blipFill>
        <p:spPr bwMode="auto">
          <a:xfrm rot="20934761" flipH="1">
            <a:off x="5760105" y="4011055"/>
            <a:ext cx="556810" cy="523157"/>
          </a:xfrm>
          <a:prstGeom prst="rect">
            <a:avLst/>
          </a:prstGeom>
          <a:noFill/>
          <a:ln w="9525">
            <a:noFill/>
            <a:miter lim="800000"/>
            <a:headEnd/>
            <a:tailEnd/>
          </a:ln>
        </p:spPr>
      </p:pic>
      <p:pic>
        <p:nvPicPr>
          <p:cNvPr id="20" name="Picture 19" descr="influenza_01"/>
          <p:cNvPicPr>
            <a:picLocks noChangeAspect="1" noChangeArrowheads="1"/>
          </p:cNvPicPr>
          <p:nvPr/>
        </p:nvPicPr>
        <p:blipFill>
          <a:blip r:embed="rId2" cstate="print"/>
          <a:srcRect/>
          <a:stretch>
            <a:fillRect/>
          </a:stretch>
        </p:blipFill>
        <p:spPr bwMode="auto">
          <a:xfrm rot="20934761" flipH="1">
            <a:off x="6520919" y="3781177"/>
            <a:ext cx="542156" cy="5093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1447799"/>
          </a:xfrm>
        </p:spPr>
        <p:txBody>
          <a:bodyPr>
            <a:normAutofit lnSpcReduction="10000"/>
          </a:bodyPr>
          <a:lstStyle/>
          <a:p>
            <a:pPr marL="0" algn="just" rtl="1">
              <a:buNone/>
            </a:pPr>
            <a:r>
              <a:rPr lang="fa-IR" sz="1800" b="1" dirty="0">
                <a:cs typeface="B Nazanin" pitchFamily="2" charset="-78"/>
              </a:rPr>
              <a:t>همه میکروب های خوب که خیلی مفید و مهربان بودند کنار هم در یک طرف سالن </a:t>
            </a:r>
            <a:r>
              <a:rPr lang="fa-IR" sz="1800" b="1" dirty="0" smtClean="0">
                <a:cs typeface="B Nazanin" pitchFamily="2" charset="-78"/>
              </a:rPr>
              <a:t>و </a:t>
            </a:r>
            <a:r>
              <a:rPr lang="fa-IR" sz="1800" b="1" dirty="0">
                <a:cs typeface="B Nazanin" pitchFamily="2" charset="-78"/>
              </a:rPr>
              <a:t>همه میکروب های بد که شرور و بدجنس بودند طرف دیگر سالن </a:t>
            </a:r>
            <a:r>
              <a:rPr lang="fa-IR" sz="1800" b="1" dirty="0" smtClean="0">
                <a:cs typeface="B Nazanin" pitchFamily="2" charset="-78"/>
              </a:rPr>
              <a:t>نشستند. خلاصه </a:t>
            </a:r>
            <a:r>
              <a:rPr lang="fa-IR" sz="1800" b="1" dirty="0">
                <a:cs typeface="B Nazanin" pitchFamily="2" charset="-78"/>
              </a:rPr>
              <a:t>همه مهمان ها آمدند و مهمانی آغاز شد. </a:t>
            </a:r>
            <a:r>
              <a:rPr lang="fa-IR" sz="1800" b="1" dirty="0" smtClean="0">
                <a:cs typeface="B Nazanin" pitchFamily="2" charset="-78"/>
              </a:rPr>
              <a:t>مهمانی </a:t>
            </a:r>
            <a:r>
              <a:rPr lang="fa-IR" sz="1800" b="1" dirty="0">
                <a:cs typeface="B Nazanin" pitchFamily="2" charset="-78"/>
              </a:rPr>
              <a:t>باشکوهی بود. بعد از پذیرایی، استاف که میزبان میکروب ها بود شروع به سخن کرد و گفت: علت دعوت شما به این مهمانی صحبت درباره مشکل بزرگی است که آنتی بیوتیک ها در زندگی ما ایجاد کرده اند. ما می خواهیم راهی پیدا کنیم تا از دست آنتی بیوتیک ها راحت شویم و آدم ها را بیمار </a:t>
            </a:r>
            <a:r>
              <a:rPr lang="fa-IR" sz="1800" b="1" dirty="0" smtClean="0">
                <a:cs typeface="B Nazanin" pitchFamily="2" charset="-78"/>
              </a:rPr>
              <a:t>کنیم.</a:t>
            </a:r>
            <a:endParaRPr lang="en-US" sz="1800" b="1" dirty="0">
              <a:cs typeface="B Nazanin" pitchFamily="2" charset="-78"/>
            </a:endParaRPr>
          </a:p>
        </p:txBody>
      </p:sp>
      <p:pic>
        <p:nvPicPr>
          <p:cNvPr id="4"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4572000" y="2057400"/>
            <a:ext cx="4114800" cy="2991913"/>
          </a:xfrm>
          <a:prstGeom prst="rect">
            <a:avLst/>
          </a:prstGeom>
          <a:noFill/>
        </p:spPr>
      </p:pic>
      <p:pic>
        <p:nvPicPr>
          <p:cNvPr id="5" name="Picture 3" descr="C:\Documents and Settings\s.aghamohamadzadeh\Desktop\New Folder (3)\3769950-theatrical-curtain-of-blue-color-object-over-white.jpg"/>
          <p:cNvPicPr>
            <a:picLocks noChangeAspect="1" noChangeArrowheads="1"/>
          </p:cNvPicPr>
          <p:nvPr/>
        </p:nvPicPr>
        <p:blipFill>
          <a:blip r:embed="rId3" cstate="print"/>
          <a:srcRect/>
          <a:stretch>
            <a:fillRect/>
          </a:stretch>
        </p:blipFill>
        <p:spPr bwMode="auto">
          <a:xfrm>
            <a:off x="228600" y="2057400"/>
            <a:ext cx="4343400" cy="2842260"/>
          </a:xfrm>
          <a:prstGeom prst="rect">
            <a:avLst/>
          </a:prstGeom>
          <a:noFill/>
        </p:spPr>
      </p:pic>
      <p:pic>
        <p:nvPicPr>
          <p:cNvPr id="8" name="Picture 5" descr="Campylobacter_03"/>
          <p:cNvPicPr>
            <a:picLocks noChangeAspect="1" noChangeArrowheads="1"/>
          </p:cNvPicPr>
          <p:nvPr/>
        </p:nvPicPr>
        <p:blipFill>
          <a:blip r:embed="rId4" cstate="print"/>
          <a:srcRect/>
          <a:stretch>
            <a:fillRect/>
          </a:stretch>
        </p:blipFill>
        <p:spPr bwMode="auto">
          <a:xfrm flipH="1">
            <a:off x="6858000" y="3429000"/>
            <a:ext cx="1599247" cy="1592606"/>
          </a:xfrm>
          <a:prstGeom prst="rect">
            <a:avLst/>
          </a:prstGeom>
          <a:noFill/>
          <a:ln w="9525">
            <a:noFill/>
            <a:miter lim="800000"/>
            <a:headEnd/>
            <a:tailEnd/>
          </a:ln>
        </p:spPr>
      </p:pic>
      <p:pic>
        <p:nvPicPr>
          <p:cNvPr id="9" name="Picture 8" descr="Staphylococcus_01"/>
          <p:cNvPicPr>
            <a:picLocks noChangeAspect="1" noChangeArrowheads="1"/>
          </p:cNvPicPr>
          <p:nvPr/>
        </p:nvPicPr>
        <p:blipFill>
          <a:blip r:embed="rId5" cstate="print"/>
          <a:srcRect/>
          <a:stretch>
            <a:fillRect/>
          </a:stretch>
        </p:blipFill>
        <p:spPr bwMode="auto">
          <a:xfrm rot="21092851" flipH="1">
            <a:off x="2279855" y="4567774"/>
            <a:ext cx="3217559" cy="2227781"/>
          </a:xfrm>
          <a:prstGeom prst="rect">
            <a:avLst/>
          </a:prstGeom>
          <a:noFill/>
          <a:ln w="9525">
            <a:noFill/>
            <a:miter lim="800000"/>
            <a:headEnd/>
            <a:tailEnd/>
          </a:ln>
        </p:spPr>
      </p:pic>
      <p:pic>
        <p:nvPicPr>
          <p:cNvPr id="10" name="Picture 4" descr="Dermatophyte_01"/>
          <p:cNvPicPr>
            <a:picLocks noChangeAspect="1" noChangeArrowheads="1"/>
          </p:cNvPicPr>
          <p:nvPr/>
        </p:nvPicPr>
        <p:blipFill>
          <a:blip r:embed="rId6" cstate="print"/>
          <a:srcRect/>
          <a:stretch>
            <a:fillRect/>
          </a:stretch>
        </p:blipFill>
        <p:spPr bwMode="auto">
          <a:xfrm flipH="1">
            <a:off x="5334000" y="3200400"/>
            <a:ext cx="1153160" cy="1853293"/>
          </a:xfrm>
          <a:prstGeom prst="rect">
            <a:avLst/>
          </a:prstGeom>
          <a:noFill/>
          <a:ln w="9525">
            <a:noFill/>
            <a:miter lim="800000"/>
            <a:headEnd/>
            <a:tailEnd/>
          </a:ln>
        </p:spPr>
      </p:pic>
      <p:pic>
        <p:nvPicPr>
          <p:cNvPr id="11" name="Picture 10" descr="influenza_01"/>
          <p:cNvPicPr>
            <a:picLocks noChangeAspect="1" noChangeArrowheads="1"/>
          </p:cNvPicPr>
          <p:nvPr/>
        </p:nvPicPr>
        <p:blipFill>
          <a:blip r:embed="rId7" cstate="print"/>
          <a:srcRect/>
          <a:stretch>
            <a:fillRect/>
          </a:stretch>
        </p:blipFill>
        <p:spPr bwMode="auto">
          <a:xfrm rot="20934761" flipH="1">
            <a:off x="6390813" y="4110024"/>
            <a:ext cx="817351" cy="767951"/>
          </a:xfrm>
          <a:prstGeom prst="rect">
            <a:avLst/>
          </a:prstGeom>
          <a:noFill/>
          <a:ln w="9525">
            <a:noFill/>
            <a:miter lim="800000"/>
            <a:headEnd/>
            <a:tailEnd/>
          </a:ln>
        </p:spPr>
      </p:pic>
      <p:sp>
        <p:nvSpPr>
          <p:cNvPr id="12" name="Rectangle 11"/>
          <p:cNvSpPr/>
          <p:nvPr/>
        </p:nvSpPr>
        <p:spPr>
          <a:xfrm>
            <a:off x="1752600" y="3048000"/>
            <a:ext cx="1219200" cy="990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Lactobacillus_01"/>
          <p:cNvPicPr>
            <a:picLocks noChangeAspect="1" noChangeArrowheads="1"/>
          </p:cNvPicPr>
          <p:nvPr/>
        </p:nvPicPr>
        <p:blipFill>
          <a:blip r:embed="rId8" cstate="print"/>
          <a:srcRect/>
          <a:stretch>
            <a:fillRect/>
          </a:stretch>
        </p:blipFill>
        <p:spPr bwMode="auto">
          <a:xfrm rot="-412628">
            <a:off x="1401659" y="3089295"/>
            <a:ext cx="799261" cy="1822833"/>
          </a:xfrm>
          <a:prstGeom prst="rect">
            <a:avLst/>
          </a:prstGeom>
          <a:noFill/>
          <a:ln w="9525">
            <a:noFill/>
            <a:miter lim="800000"/>
            <a:headEnd/>
            <a:tailEnd/>
          </a:ln>
        </p:spPr>
      </p:pic>
      <p:pic>
        <p:nvPicPr>
          <p:cNvPr id="14" name="Picture 3" descr="Penicillium_01"/>
          <p:cNvPicPr>
            <a:picLocks noChangeAspect="1" noChangeArrowheads="1"/>
          </p:cNvPicPr>
          <p:nvPr/>
        </p:nvPicPr>
        <p:blipFill>
          <a:blip r:embed="rId9" cstate="print"/>
          <a:srcRect/>
          <a:stretch>
            <a:fillRect/>
          </a:stretch>
        </p:blipFill>
        <p:spPr bwMode="auto">
          <a:xfrm rot="955382">
            <a:off x="2368881" y="3461210"/>
            <a:ext cx="1538095" cy="13748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228600" y="0"/>
            <a:ext cx="9753600" cy="6858000"/>
          </a:xfrm>
          <a:prstGeom prst="rect">
            <a:avLst/>
          </a:prstGeom>
          <a:noFill/>
        </p:spPr>
      </p:pic>
      <p:sp>
        <p:nvSpPr>
          <p:cNvPr id="7" name="Rectangle 6"/>
          <p:cNvSpPr/>
          <p:nvPr/>
        </p:nvSpPr>
        <p:spPr>
          <a:xfrm>
            <a:off x="3048000" y="2057400"/>
            <a:ext cx="2667000" cy="2438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p:cNvSpPr txBox="1">
            <a:spLocks/>
          </p:cNvSpPr>
          <p:nvPr/>
        </p:nvSpPr>
        <p:spPr>
          <a:xfrm>
            <a:off x="1752600" y="1524000"/>
            <a:ext cx="5791200" cy="3047999"/>
          </a:xfrm>
          <a:prstGeom prst="rect">
            <a:avLst/>
          </a:prstGeom>
        </p:spPr>
        <p:txBody>
          <a:bodyPr vert="horz" lIns="91440" tIns="45720" rIns="91440" bIns="45720" rtlCol="0">
            <a:normAutofit/>
          </a:bodyPr>
          <a:lstStyle/>
          <a:p>
            <a:pPr marL="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i="0" u="none" strike="noStrike" kern="1200" cap="none" spc="0" normalizeH="0" baseline="0" noProof="0" dirty="0" smtClean="0">
                <a:ln>
                  <a:noFill/>
                </a:ln>
                <a:solidFill>
                  <a:schemeClr val="tx1"/>
                </a:solidFill>
                <a:effectLst/>
                <a:uLnTx/>
                <a:uFillTx/>
                <a:latin typeface="+mn-lt"/>
                <a:ea typeface="+mn-ea"/>
                <a:cs typeface="B Nazanin" pitchFamily="2" charset="-78"/>
              </a:rPr>
              <a:t>قارچ پنی سیلین از جا بلند شد و گفت: من در یک کارخانه داروسازی کار می کنم و پنی سیلین تولید می کنم و با انسان ها دوست هستم و نمی خواهم آنها را اذیت کنم و قهر کرد و از مهمانی رفت. </a:t>
            </a:r>
            <a:endParaRPr kumimoji="0" lang="en-US"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i="0" u="none" strike="noStrike" kern="1200" cap="none" spc="0" normalizeH="0" baseline="0" noProof="0" dirty="0" smtClean="0">
                <a:ln>
                  <a:noFill/>
                </a:ln>
                <a:solidFill>
                  <a:schemeClr val="tx1"/>
                </a:solidFill>
                <a:effectLst/>
                <a:uLnTx/>
                <a:uFillTx/>
                <a:latin typeface="+mn-lt"/>
                <a:ea typeface="+mn-ea"/>
                <a:cs typeface="B Nazanin" pitchFamily="2" charset="-78"/>
              </a:rPr>
              <a:t>لاکتوباسیلوس گفت: من هم انسان ها را دوست دارم و آنها هم من را دوست دارند. شما خیلی بدجنس هستید و کارتان فقط بیمار کردن آدم هاست و به هیچ دردی نمی خورید. شما حق ندارید آنها را اذیت کنید. </a:t>
            </a:r>
            <a:endParaRPr kumimoji="0" lang="en-US"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i="0" u="none" strike="noStrike" kern="1200" cap="none" spc="0" normalizeH="0" baseline="0" noProof="0" dirty="0" smtClean="0">
                <a:ln>
                  <a:noFill/>
                </a:ln>
                <a:solidFill>
                  <a:schemeClr val="tx1"/>
                </a:solidFill>
                <a:effectLst/>
                <a:uLnTx/>
                <a:uFillTx/>
                <a:latin typeface="+mn-lt"/>
                <a:ea typeface="+mn-ea"/>
                <a:cs typeface="B Nazanin" pitchFamily="2" charset="-78"/>
              </a:rPr>
              <a:t>یکی دیگر از باکتری ها هم گفت: من هم برای انسان ها شکلات درست می کنم. آنها نمی خواهند ما را از بین ببرند و ما را دوست دارند. این شما هستید که با بدجنسی آنها را بیمار می کنید و آزارشان می دهید، پس آنها حق دارند شما را از بین ببرند. آنها هم مهمانی را ترک کردند.</a:t>
            </a:r>
            <a:endParaRPr kumimoji="0" lang="en-US"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12" name="Picture 2" descr="Lactobacillus_01"/>
          <p:cNvPicPr>
            <a:picLocks noChangeAspect="1" noChangeArrowheads="1"/>
          </p:cNvPicPr>
          <p:nvPr/>
        </p:nvPicPr>
        <p:blipFill>
          <a:blip r:embed="rId3" cstate="print"/>
          <a:srcRect/>
          <a:stretch>
            <a:fillRect/>
          </a:stretch>
        </p:blipFill>
        <p:spPr bwMode="auto">
          <a:xfrm rot="-412628">
            <a:off x="3035436" y="4169143"/>
            <a:ext cx="1051820" cy="2398832"/>
          </a:xfrm>
          <a:prstGeom prst="rect">
            <a:avLst/>
          </a:prstGeom>
          <a:noFill/>
          <a:ln w="9525">
            <a:noFill/>
            <a:miter lim="800000"/>
            <a:headEnd/>
            <a:tailEnd/>
          </a:ln>
        </p:spPr>
      </p:pic>
      <p:pic>
        <p:nvPicPr>
          <p:cNvPr id="13" name="Picture 3" descr="Penicillium_01"/>
          <p:cNvPicPr>
            <a:picLocks noChangeAspect="1" noChangeArrowheads="1"/>
          </p:cNvPicPr>
          <p:nvPr/>
        </p:nvPicPr>
        <p:blipFill>
          <a:blip r:embed="rId4" cstate="print"/>
          <a:srcRect/>
          <a:stretch>
            <a:fillRect/>
          </a:stretch>
        </p:blipFill>
        <p:spPr bwMode="auto">
          <a:xfrm rot="575659">
            <a:off x="4294453" y="4273661"/>
            <a:ext cx="2661704" cy="2379164"/>
          </a:xfrm>
          <a:prstGeom prst="rect">
            <a:avLst/>
          </a:prstGeom>
          <a:noFill/>
          <a:ln w="9525">
            <a:noFill/>
            <a:miter lim="800000"/>
            <a:headEnd/>
            <a:tailEnd/>
          </a:ln>
        </p:spPr>
      </p:pic>
      <p:pic>
        <p:nvPicPr>
          <p:cNvPr id="14" name="Picture 2" descr="Lactobacillus_01"/>
          <p:cNvPicPr>
            <a:picLocks noChangeAspect="1" noChangeArrowheads="1"/>
          </p:cNvPicPr>
          <p:nvPr/>
        </p:nvPicPr>
        <p:blipFill>
          <a:blip r:embed="rId3" cstate="print"/>
          <a:srcRect/>
          <a:stretch>
            <a:fillRect/>
          </a:stretch>
        </p:blipFill>
        <p:spPr bwMode="auto">
          <a:xfrm rot="-412628">
            <a:off x="2502035" y="4245343"/>
            <a:ext cx="1051820" cy="2398832"/>
          </a:xfrm>
          <a:prstGeom prst="rect">
            <a:avLst/>
          </a:prstGeom>
          <a:noFill/>
          <a:ln w="9525">
            <a:noFill/>
            <a:miter lim="800000"/>
            <a:headEnd/>
            <a:tailEnd/>
          </a:ln>
        </p:spPr>
      </p:pic>
      <p:pic>
        <p:nvPicPr>
          <p:cNvPr id="15" name="Picture 2" descr="Lactobacillus_01"/>
          <p:cNvPicPr>
            <a:picLocks noChangeAspect="1" noChangeArrowheads="1"/>
          </p:cNvPicPr>
          <p:nvPr/>
        </p:nvPicPr>
        <p:blipFill>
          <a:blip r:embed="rId3" cstate="print"/>
          <a:srcRect/>
          <a:stretch>
            <a:fillRect/>
          </a:stretch>
        </p:blipFill>
        <p:spPr bwMode="auto">
          <a:xfrm rot="-412628">
            <a:off x="1892435" y="4404826"/>
            <a:ext cx="1051820" cy="23988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228600" y="0"/>
            <a:ext cx="9753600" cy="6858000"/>
          </a:xfrm>
          <a:prstGeom prst="rect">
            <a:avLst/>
          </a:prstGeom>
          <a:noFill/>
        </p:spPr>
      </p:pic>
      <p:sp>
        <p:nvSpPr>
          <p:cNvPr id="5" name="Content Placeholder 2"/>
          <p:cNvSpPr txBox="1">
            <a:spLocks/>
          </p:cNvSpPr>
          <p:nvPr/>
        </p:nvSpPr>
        <p:spPr>
          <a:xfrm>
            <a:off x="1828800" y="1524000"/>
            <a:ext cx="5715000" cy="1752599"/>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10" name="Picture 6"/>
          <p:cNvPicPr>
            <a:picLocks noChangeAspect="1" noChangeArrowheads="1"/>
          </p:cNvPicPr>
          <p:nvPr/>
        </p:nvPicPr>
        <p:blipFill>
          <a:blip r:embed="rId3" cstate="print"/>
          <a:srcRect/>
          <a:stretch>
            <a:fillRect/>
          </a:stretch>
        </p:blipFill>
        <p:spPr bwMode="auto">
          <a:xfrm>
            <a:off x="1219200" y="4800600"/>
            <a:ext cx="1532060" cy="1295400"/>
          </a:xfrm>
          <a:prstGeom prst="rect">
            <a:avLst/>
          </a:prstGeom>
          <a:noFill/>
          <a:ln w="9525">
            <a:noFill/>
            <a:miter lim="800000"/>
            <a:headEnd/>
            <a:tailEnd/>
          </a:ln>
        </p:spPr>
      </p:pic>
      <p:pic>
        <p:nvPicPr>
          <p:cNvPr id="11" name="Picture 7"/>
          <p:cNvPicPr>
            <a:picLocks noChangeAspect="1" noChangeArrowheads="1"/>
          </p:cNvPicPr>
          <p:nvPr/>
        </p:nvPicPr>
        <p:blipFill>
          <a:blip r:embed="rId4" cstate="print"/>
          <a:srcRect/>
          <a:stretch>
            <a:fillRect/>
          </a:stretch>
        </p:blipFill>
        <p:spPr bwMode="auto">
          <a:xfrm>
            <a:off x="2590800" y="4648200"/>
            <a:ext cx="1266825" cy="981075"/>
          </a:xfrm>
          <a:prstGeom prst="rect">
            <a:avLst/>
          </a:prstGeom>
          <a:noFill/>
          <a:ln w="9525">
            <a:noFill/>
            <a:miter lim="800000"/>
            <a:headEnd/>
            <a:tailEnd/>
          </a:ln>
        </p:spPr>
      </p:pic>
      <p:sp>
        <p:nvSpPr>
          <p:cNvPr id="12" name="Rectangle 11"/>
          <p:cNvSpPr/>
          <p:nvPr/>
        </p:nvSpPr>
        <p:spPr>
          <a:xfrm>
            <a:off x="3352800" y="2286000"/>
            <a:ext cx="2362200" cy="2209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oud Callout 12"/>
          <p:cNvSpPr/>
          <p:nvPr/>
        </p:nvSpPr>
        <p:spPr>
          <a:xfrm>
            <a:off x="5257800" y="609600"/>
            <a:ext cx="3276600" cy="29718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b="1" dirty="0" smtClean="0">
                <a:solidFill>
                  <a:schemeClr val="tx1"/>
                </a:solidFill>
                <a:cs typeface="B Nazanin" pitchFamily="2" charset="-78"/>
              </a:rPr>
              <a:t>قارچها که میدانستند آنتی بیوتیکها به آنها کاری ندارند وقتی موضوع جلسه معلوم شد عصبانی شدند و گفتند : </a:t>
            </a:r>
            <a:r>
              <a:rPr lang="fa-IR" sz="1400" b="1" dirty="0" smtClean="0">
                <a:solidFill>
                  <a:schemeClr val="tx1"/>
                </a:solidFill>
                <a:cs typeface="B Nazanin" pitchFamily="2" charset="-78"/>
              </a:rPr>
              <a:t>را برای چه دعوت کرده اید؟ این موضوع به ما ارتباطی ندارد. آنتی بیوتیک ها روی ما هیچ اثری ندارند. مشکل ما با داروهای ضد قارچ است که کاملا با مشکل شما فرق می کند</a:t>
            </a:r>
            <a:r>
              <a:rPr lang="fa-IR" b="1" dirty="0" smtClean="0">
                <a:solidFill>
                  <a:schemeClr val="tx1"/>
                </a:solidFill>
                <a:cs typeface="B Nazanin" pitchFamily="2" charset="-78"/>
              </a:rPr>
              <a:t>.</a:t>
            </a:r>
            <a:endParaRPr lang="fa-IR" dirty="0"/>
          </a:p>
        </p:txBody>
      </p:sp>
      <p:sp>
        <p:nvSpPr>
          <p:cNvPr id="14" name="Cloud Callout 13"/>
          <p:cNvSpPr/>
          <p:nvPr/>
        </p:nvSpPr>
        <p:spPr>
          <a:xfrm flipH="1">
            <a:off x="457200" y="381000"/>
            <a:ext cx="4191000" cy="35052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42900" lvl="0" indent="-342900" algn="just" rtl="1">
              <a:spcBef>
                <a:spcPct val="20000"/>
              </a:spcBef>
              <a:defRPr/>
            </a:pPr>
            <a:r>
              <a:rPr lang="fa-IR" sz="1400" b="1" dirty="0" smtClean="0">
                <a:solidFill>
                  <a:schemeClr val="tx1"/>
                </a:solidFill>
                <a:cs typeface="B Nazanin" pitchFamily="2" charset="-78"/>
              </a:rPr>
              <a:t>ویروسها هم حرفشان همین بود و فریادشان بلند شده بود که ای آقا آنتی </a:t>
            </a:r>
            <a:r>
              <a:rPr lang="fa-IR" sz="1400" b="1" dirty="0" smtClean="0">
                <a:solidFill>
                  <a:schemeClr val="tx1"/>
                </a:solidFill>
                <a:cs typeface="B Nazanin" pitchFamily="2" charset="-78"/>
              </a:rPr>
              <a:t>بیوتیک ها به ما هم کاری ندارند چرا وقت ما را گرفته اید؟ ما چه کمکی می توانیم به شما بکنیم؟</a:t>
            </a:r>
            <a:endParaRPr lang="en-US" sz="1400" b="1" dirty="0" smtClean="0">
              <a:solidFill>
                <a:schemeClr val="tx1"/>
              </a:solidFill>
              <a:cs typeface="B Nazanin" pitchFamily="2" charset="-78"/>
            </a:endParaRPr>
          </a:p>
        </p:txBody>
      </p:sp>
      <p:pic>
        <p:nvPicPr>
          <p:cNvPr id="15" name="Picture 2" descr="C:\Documents and Settings\n.mohammadh\Desktop\fungus_gry.gif"/>
          <p:cNvPicPr>
            <a:picLocks noChangeAspect="1" noChangeArrowheads="1"/>
          </p:cNvPicPr>
          <p:nvPr/>
        </p:nvPicPr>
        <p:blipFill>
          <a:blip r:embed="rId5" cstate="print"/>
          <a:srcRect/>
          <a:stretch>
            <a:fillRect/>
          </a:stretch>
        </p:blipFill>
        <p:spPr bwMode="auto">
          <a:xfrm>
            <a:off x="3962400" y="4114800"/>
            <a:ext cx="3714750" cy="2390775"/>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1905000"/>
          </a:xfrm>
        </p:spPr>
        <p:txBody>
          <a:bodyPr>
            <a:normAutofit lnSpcReduction="10000"/>
          </a:bodyPr>
          <a:lstStyle/>
          <a:p>
            <a:pPr marL="0" algn="just" rtl="1">
              <a:buNone/>
            </a:pPr>
            <a:r>
              <a:rPr lang="fa-IR" sz="2200" b="1" dirty="0" smtClean="0">
                <a:cs typeface="B Nazanin" pitchFamily="2" charset="-78"/>
              </a:rPr>
              <a:t>یکی از باکتری ها که دید مهمانی دارد به هم میخورد و موضوع برای همه جالب نیست گفت</a:t>
            </a:r>
            <a:r>
              <a:rPr lang="fa-IR" sz="2200" b="1" dirty="0">
                <a:cs typeface="B Nazanin" pitchFamily="2" charset="-78"/>
              </a:rPr>
              <a:t>: اولامشکل ما فقط آنتی بیوتیک ها نیستند و ما مشکلات دیگری هم داریم. که با شما مشترک است. یکی از بزرگترین مشکلات ما دستمال کاغذی و صابون است. شما هم با نظافت مشکل دارید، ندارید؟ مثلا شما ویروس سرماخوردگی، وقتی بچه ها موقع سرفه و عطسه جلوی بینی شان را می گیرند و نمی توانید در هوا منتشر شوید و بقیه را مریض کنید خیلی خوشحالید؟</a:t>
            </a:r>
            <a:endParaRPr lang="en-US" sz="2200" b="1" dirty="0">
              <a:cs typeface="B Nazanin" pitchFamily="2" charset="-78"/>
            </a:endParaRPr>
          </a:p>
        </p:txBody>
      </p:sp>
      <p:pic>
        <p:nvPicPr>
          <p:cNvPr id="1026" name="Picture 2" descr="C:\Documents and Settings\s.aghamohamadzadeh\Desktop\New Folder (3)\thCABR1U6P.jpg"/>
          <p:cNvPicPr>
            <a:picLocks noChangeAspect="1" noChangeArrowheads="1"/>
          </p:cNvPicPr>
          <p:nvPr/>
        </p:nvPicPr>
        <p:blipFill>
          <a:blip r:embed="rId2" cstate="print"/>
          <a:srcRect/>
          <a:stretch>
            <a:fillRect/>
          </a:stretch>
        </p:blipFill>
        <p:spPr bwMode="auto">
          <a:xfrm>
            <a:off x="152400" y="2971800"/>
            <a:ext cx="3619499" cy="2266950"/>
          </a:xfrm>
          <a:prstGeom prst="rect">
            <a:avLst/>
          </a:prstGeom>
          <a:noFill/>
        </p:spPr>
      </p:pic>
      <p:pic>
        <p:nvPicPr>
          <p:cNvPr id="1027" name="Picture 3" descr="C:\Documents and Settings\s.aghamohamadzadeh\Desktop\New Folder (3)\Cartoon-Home-Washroom-Soap-Isolated-On-White-Background-Vector-12febb2.jpg"/>
          <p:cNvPicPr>
            <a:picLocks noChangeAspect="1" noChangeArrowheads="1"/>
          </p:cNvPicPr>
          <p:nvPr/>
        </p:nvPicPr>
        <p:blipFill>
          <a:blip r:embed="rId3" cstate="print"/>
          <a:srcRect/>
          <a:stretch>
            <a:fillRect/>
          </a:stretch>
        </p:blipFill>
        <p:spPr bwMode="auto">
          <a:xfrm>
            <a:off x="5638800" y="2895600"/>
            <a:ext cx="2316163" cy="2546133"/>
          </a:xfrm>
          <a:prstGeom prst="rect">
            <a:avLst/>
          </a:prstGeom>
          <a:noFill/>
        </p:spPr>
      </p:pic>
      <p:pic>
        <p:nvPicPr>
          <p:cNvPr id="1028" name="Picture 4" descr="C:\Documents and Settings\s.aghamohamadzadeh\Desktop\New Folder (3)\Soap.jpg"/>
          <p:cNvPicPr>
            <a:picLocks noChangeAspect="1" noChangeArrowheads="1"/>
          </p:cNvPicPr>
          <p:nvPr/>
        </p:nvPicPr>
        <p:blipFill>
          <a:blip r:embed="rId4" cstate="print"/>
          <a:srcRect/>
          <a:stretch>
            <a:fillRect/>
          </a:stretch>
        </p:blipFill>
        <p:spPr bwMode="auto">
          <a:xfrm>
            <a:off x="3581400" y="4876800"/>
            <a:ext cx="1959429" cy="1219200"/>
          </a:xfrm>
          <a:prstGeom prst="rect">
            <a:avLst/>
          </a:prstGeom>
          <a:noFill/>
        </p:spPr>
      </p:pic>
      <p:sp>
        <p:nvSpPr>
          <p:cNvPr id="7" name="Rounded Rectangle 6"/>
          <p:cNvSpPr/>
          <p:nvPr/>
        </p:nvSpPr>
        <p:spPr>
          <a:xfrm>
            <a:off x="3886200" y="5105400"/>
            <a:ext cx="1371600" cy="762000"/>
          </a:xfrm>
          <a:prstGeom prst="roundRect">
            <a:avLst/>
          </a:prstGeom>
          <a:solidFill>
            <a:srgbClr val="F896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tx1"/>
                </a:solidFill>
                <a:cs typeface="B Nazanin" pitchFamily="2" charset="-78"/>
              </a:rPr>
              <a:t>صابون</a:t>
            </a:r>
            <a:endParaRPr lang="en-US" sz="2800" b="1" dirty="0">
              <a:solidFill>
                <a:schemeClr val="tx1"/>
              </a:solidFill>
              <a:cs typeface="B Nazanin" pitchFamily="2" charset="-78"/>
            </a:endParaRPr>
          </a:p>
        </p:txBody>
      </p:sp>
      <p:sp>
        <p:nvSpPr>
          <p:cNvPr id="8" name="Rounded Rectangle 7"/>
          <p:cNvSpPr/>
          <p:nvPr/>
        </p:nvSpPr>
        <p:spPr>
          <a:xfrm>
            <a:off x="6477000" y="4495800"/>
            <a:ext cx="1066800" cy="6096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cs typeface="B Nazanin" pitchFamily="2" charset="-78"/>
              </a:rPr>
              <a:t>صابون</a:t>
            </a:r>
            <a:endParaRPr lang="en-US" sz="2000" b="1" dirty="0">
              <a:solidFill>
                <a:schemeClr val="tx1"/>
              </a:solidFill>
              <a:cs typeface="B Nazanin" pitchFamily="2" charset="-78"/>
            </a:endParaRPr>
          </a:p>
        </p:txBody>
      </p:sp>
      <p:sp>
        <p:nvSpPr>
          <p:cNvPr id="9" name="Rectangle 8"/>
          <p:cNvSpPr/>
          <p:nvPr/>
        </p:nvSpPr>
        <p:spPr>
          <a:xfrm>
            <a:off x="5562600" y="2743200"/>
            <a:ext cx="2514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5" descr="C:\Documents and Settings\s.aghamohamadzadeh\Desktop\New Folder (3)\thCA672OMI.jpg"/>
          <p:cNvPicPr>
            <a:picLocks noChangeAspect="1" noChangeArrowheads="1"/>
          </p:cNvPicPr>
          <p:nvPr/>
        </p:nvPicPr>
        <p:blipFill>
          <a:blip r:embed="rId5" cstate="print"/>
          <a:srcRect/>
          <a:stretch>
            <a:fillRect/>
          </a:stretch>
        </p:blipFill>
        <p:spPr bwMode="auto">
          <a:xfrm rot="21301404">
            <a:off x="4317192" y="2714270"/>
            <a:ext cx="1142078" cy="120218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کارتون\میکروب ها\4d95f2dccf639c32e90cbd3a2c86296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3753513"/>
            <a:ext cx="2819400" cy="28194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3" descr="H:\کارتون\میکروب ها\2010vday.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5000" y="2396834"/>
            <a:ext cx="2057400" cy="3183827"/>
          </a:xfrm>
          <a:prstGeom prst="rect">
            <a:avLst/>
          </a:prstGeom>
          <a:noFill/>
          <a:extLst>
            <a:ext uri="{909E8E84-426E-40DD-AFC4-6F175D3DCCD1}">
              <a14:hiddenFill xmlns:a14="http://schemas.microsoft.com/office/drawing/2010/main" xmlns="">
                <a:solidFill>
                  <a:srgbClr val="FFFFFF"/>
                </a:solidFill>
              </a14:hiddenFill>
            </a:ext>
          </a:extLst>
        </p:spPr>
      </p:pic>
      <p:pic>
        <p:nvPicPr>
          <p:cNvPr id="7173" name="Picture 5" descr="H:\کارتون\میکروب ها\aahrealmonsters.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1330257">
            <a:off x="3958956" y="3273745"/>
            <a:ext cx="3737132" cy="31242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H:\کارتون\میکروب ها\1147018518-3042.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968836" y="2703569"/>
            <a:ext cx="1909762" cy="2099887"/>
          </a:xfrm>
          <a:prstGeom prst="rect">
            <a:avLst/>
          </a:prstGeom>
          <a:noFill/>
          <a:extLst>
            <a:ext uri="{909E8E84-426E-40DD-AFC4-6F175D3DCCD1}">
              <a14:hiddenFill xmlns:a14="http://schemas.microsoft.com/office/drawing/2010/main" xmlns="">
                <a:solidFill>
                  <a:srgbClr val="FFFFFF"/>
                </a:solidFill>
              </a14:hiddenFill>
            </a:ext>
          </a:extLst>
        </p:spPr>
      </p:pic>
      <p:pic>
        <p:nvPicPr>
          <p:cNvPr id="7174" name="Picture 6" descr="H:\کارتون\میکروب ها\9ICARXCC6VCAWEWNBRCAU5WK01CA9PZICGCAFCS6QCCAQSHEG4CAN82D2ECA9D4Y47CAKKFA1VCA1N67YWCAH3DKN3CAP7N0MECAEJ691ICAZ497KTCAIMDMTNCAC0PRVHCA460OYACAF6D8Y3CAUYU8C3.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62112" y="1066800"/>
            <a:ext cx="657225" cy="657225"/>
          </a:xfrm>
          <a:prstGeom prst="rect">
            <a:avLst/>
          </a:prstGeom>
          <a:noFill/>
          <a:extLst>
            <a:ext uri="{909E8E84-426E-40DD-AFC4-6F175D3DCCD1}">
              <a14:hiddenFill xmlns:a14="http://schemas.microsoft.com/office/drawing/2010/main" xmlns="">
                <a:solidFill>
                  <a:srgbClr val="FFFFFF"/>
                </a:solidFill>
              </a14:hiddenFill>
            </a:ext>
          </a:extLst>
        </p:spPr>
      </p:pic>
      <p:pic>
        <p:nvPicPr>
          <p:cNvPr id="7175" name="Picture 7" descr="H:\کارتون\میکروب ها\9ICARXCC6VCAWEWNBRCAU5WK01CA9PZICGCAFCS6QCCAQSHEG4CAN82D2ECA9D4Y47CAKKFA1VCA1N67YWCAH3DKN3CAP7N0MECAEJ691ICAZ497KTCAIMDMTNCAC0PRVHCA460OYACAF6D8Y3CAUYU8C3.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819400" y="685800"/>
            <a:ext cx="504825" cy="504825"/>
          </a:xfrm>
          <a:prstGeom prst="rect">
            <a:avLst/>
          </a:prstGeom>
          <a:noFill/>
          <a:extLst>
            <a:ext uri="{909E8E84-426E-40DD-AFC4-6F175D3DCCD1}">
              <a14:hiddenFill xmlns:a14="http://schemas.microsoft.com/office/drawing/2010/main" xmlns="">
                <a:solidFill>
                  <a:srgbClr val="FFFFFF"/>
                </a:solidFill>
              </a14:hiddenFill>
            </a:ext>
          </a:extLst>
        </p:spPr>
      </p:pic>
      <p:pic>
        <p:nvPicPr>
          <p:cNvPr id="7176" name="Picture 8" descr="H:\کارتون\میکروب ها\9ICARXCC6VCAWEWNBRCAU5WK01CA9PZICGCAFCS6QCCAQSHEG4CAN82D2ECA9D4Y47CAKKFA1VCA1N67YWCAH3DKN3CAP7N0MECAEJ691ICAZ497KTCAIMDMTNCAC0PRVHCA460OYACAF6D8Y3CAUYU8C3.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514600" y="1524000"/>
            <a:ext cx="809625" cy="809625"/>
          </a:xfrm>
          <a:prstGeom prst="rect">
            <a:avLst/>
          </a:prstGeom>
          <a:noFill/>
          <a:extLst>
            <a:ext uri="{909E8E84-426E-40DD-AFC4-6F175D3DCCD1}">
              <a14:hiddenFill xmlns:a14="http://schemas.microsoft.com/office/drawing/2010/main" xmlns="">
                <a:solidFill>
                  <a:srgbClr val="FFFFFF"/>
                </a:solidFill>
              </a14:hiddenFill>
            </a:ext>
          </a:extLst>
        </p:spPr>
      </p:pic>
      <p:pic>
        <p:nvPicPr>
          <p:cNvPr id="7177" name="Picture 9" descr="H:\somaye\draft_lens2046181module10162226photo_1214359303mr_germ.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657600" y="644233"/>
            <a:ext cx="3810000" cy="2695575"/>
          </a:xfrm>
          <a:prstGeom prst="rect">
            <a:avLst/>
          </a:prstGeom>
          <a:noFill/>
          <a:extLst>
            <a:ext uri="{909E8E84-426E-40DD-AFC4-6F175D3DCCD1}">
              <a14:hiddenFill xmlns:a14="http://schemas.microsoft.com/office/drawing/2010/main" xmlns="">
                <a:solidFill>
                  <a:srgbClr val="FFFFFF"/>
                </a:solidFill>
              </a14:hiddenFill>
            </a:ext>
          </a:extLst>
        </p:spPr>
      </p:pic>
      <p:pic>
        <p:nvPicPr>
          <p:cNvPr id="7178" name="Picture 10" descr="H:\somaye\thCAW98KAX.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69478" y="2001647"/>
            <a:ext cx="1874283" cy="1599997"/>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Oval 10"/>
          <p:cNvSpPr/>
          <p:nvPr/>
        </p:nvSpPr>
        <p:spPr>
          <a:xfrm>
            <a:off x="2895600" y="2362200"/>
            <a:ext cx="838200" cy="533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7" descr="F:\1 دكتر سميه آقامحمدزاده\اطلاعات عمومی شخصی\منظره\عكس منظره\شخصی\ه8م7\somaye\thCAGDL6WV.jpg"/>
          <p:cNvPicPr>
            <a:picLocks noChangeAspect="1" noChangeArrowheads="1"/>
          </p:cNvPicPr>
          <p:nvPr/>
        </p:nvPicPr>
        <p:blipFill>
          <a:blip r:embed="rId9" cstate="print"/>
          <a:srcRect/>
          <a:stretch>
            <a:fillRect/>
          </a:stretch>
        </p:blipFill>
        <p:spPr bwMode="auto">
          <a:xfrm>
            <a:off x="7620000" y="1143000"/>
            <a:ext cx="1066800" cy="1115122"/>
          </a:xfrm>
          <a:prstGeom prst="rect">
            <a:avLst/>
          </a:prstGeom>
          <a:noFill/>
        </p:spPr>
      </p:pic>
      <p:pic>
        <p:nvPicPr>
          <p:cNvPr id="13" name="Picture 7" descr="F:\1 دكتر سميه آقامحمدزاده\اطلاعات عمومی شخصی\منظره\عكس منظره\شخصی\ه8م7\somaye\thCAGDL6WV.jpg"/>
          <p:cNvPicPr>
            <a:picLocks noChangeAspect="1" noChangeArrowheads="1"/>
          </p:cNvPicPr>
          <p:nvPr/>
        </p:nvPicPr>
        <p:blipFill>
          <a:blip r:embed="rId9" cstate="print"/>
          <a:srcRect/>
          <a:stretch>
            <a:fillRect/>
          </a:stretch>
        </p:blipFill>
        <p:spPr bwMode="auto">
          <a:xfrm>
            <a:off x="457200" y="914400"/>
            <a:ext cx="914400" cy="955819"/>
          </a:xfrm>
          <a:prstGeom prst="rect">
            <a:avLst/>
          </a:prstGeom>
          <a:noFill/>
        </p:spPr>
      </p:pic>
    </p:spTree>
    <p:extLst>
      <p:ext uri="{BB962C8B-B14F-4D97-AF65-F5344CB8AC3E}">
        <p14:creationId xmlns:p14="http://schemas.microsoft.com/office/powerpoint/2010/main" xmlns="" val="23413458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1 دكتر سميه آقامحمدزاده\اطلاعات عمومی شخصی\منظره\عكس منظره\شخصی\قصه\NAGHASHI\داستان آنفولانزا\78112451.jpg"/>
          <p:cNvPicPr>
            <a:picLocks noChangeAspect="1" noChangeArrowheads="1"/>
          </p:cNvPicPr>
          <p:nvPr/>
        </p:nvPicPr>
        <p:blipFill>
          <a:blip r:embed="rId2" cstate="print"/>
          <a:srcRect/>
          <a:stretch>
            <a:fillRect/>
          </a:stretch>
        </p:blipFill>
        <p:spPr bwMode="auto">
          <a:xfrm>
            <a:off x="838200" y="1615836"/>
            <a:ext cx="7467600" cy="5242164"/>
          </a:xfrm>
          <a:prstGeom prst="rect">
            <a:avLst/>
          </a:prstGeom>
          <a:noFill/>
        </p:spPr>
      </p:pic>
      <p:pic>
        <p:nvPicPr>
          <p:cNvPr id="1031" name="Picture 7"/>
          <p:cNvPicPr>
            <a:picLocks noChangeAspect="1" noChangeArrowheads="1"/>
          </p:cNvPicPr>
          <p:nvPr/>
        </p:nvPicPr>
        <p:blipFill>
          <a:blip r:embed="rId3" cstate="print"/>
          <a:srcRect/>
          <a:stretch>
            <a:fillRect/>
          </a:stretch>
        </p:blipFill>
        <p:spPr bwMode="auto">
          <a:xfrm>
            <a:off x="4267200" y="2209800"/>
            <a:ext cx="4114800" cy="3871014"/>
          </a:xfrm>
          <a:prstGeom prst="ellipse">
            <a:avLst/>
          </a:prstGeom>
          <a:ln>
            <a:noFill/>
          </a:ln>
          <a:effectLst>
            <a:softEdge rad="317500"/>
          </a:effectLst>
        </p:spPr>
      </p:pic>
      <p:pic>
        <p:nvPicPr>
          <p:cNvPr id="5" name="Picture 4" descr="influenza_01"/>
          <p:cNvPicPr>
            <a:picLocks noChangeAspect="1" noChangeArrowheads="1"/>
          </p:cNvPicPr>
          <p:nvPr/>
        </p:nvPicPr>
        <p:blipFill>
          <a:blip r:embed="rId4" cstate="print"/>
          <a:srcRect/>
          <a:stretch>
            <a:fillRect/>
          </a:stretch>
        </p:blipFill>
        <p:spPr bwMode="auto">
          <a:xfrm rot="20934761" flipH="1">
            <a:off x="7003252" y="3960687"/>
            <a:ext cx="852403" cy="800884"/>
          </a:xfrm>
          <a:prstGeom prst="rect">
            <a:avLst/>
          </a:prstGeom>
          <a:noFill/>
          <a:ln w="9525">
            <a:noFill/>
            <a:miter lim="800000"/>
            <a:headEnd/>
            <a:tailEnd/>
          </a:ln>
        </p:spPr>
      </p:pic>
      <p:sp>
        <p:nvSpPr>
          <p:cNvPr id="6" name="Rectangle 5"/>
          <p:cNvSpPr/>
          <p:nvPr/>
        </p:nvSpPr>
        <p:spPr>
          <a:xfrm>
            <a:off x="381000" y="304800"/>
            <a:ext cx="8458200" cy="1323439"/>
          </a:xfrm>
          <a:prstGeom prst="rect">
            <a:avLst/>
          </a:prstGeom>
        </p:spPr>
        <p:txBody>
          <a:bodyPr wrap="square">
            <a:spAutoFit/>
          </a:bodyPr>
          <a:lstStyle/>
          <a:p>
            <a:pPr algn="just" rtl="1">
              <a:buNone/>
            </a:pPr>
            <a:r>
              <a:rPr lang="fa-IR" sz="2000" b="1" dirty="0" smtClean="0">
                <a:cs typeface="B Nazanin" pitchFamily="2" charset="-78"/>
              </a:rPr>
              <a:t>استاف ادامه داد: چون آنتی بیوتیک ها روی شما اثر ندارند می خواستیم از شما کمک بخواهیم و راز این که چرا آنتی بیوتیک ها روی شما موثر نیستند را بدانیم. ویروس ها گفتند: چون ما وارد سلول های بدن می شویم آنتی بیوتیک ها روی ما اثر ندارند. قارچ ها گفتند: شکل ظاهری ما </a:t>
            </a:r>
            <a:r>
              <a:rPr lang="fa-IR" sz="2000" b="1" dirty="0" smtClean="0">
                <a:cs typeface="B Nazanin" pitchFamily="2" charset="-78"/>
              </a:rPr>
              <a:t>با شما فرق میکند ، </a:t>
            </a:r>
            <a:r>
              <a:rPr lang="fa-IR" sz="2000" b="1" dirty="0" smtClean="0">
                <a:cs typeface="B Nazanin" pitchFamily="2" charset="-78"/>
              </a:rPr>
              <a:t>ما خیلی بزرگ هستیم بنابراین آنتی بیوتیک ها روی ما اثر ندارند. </a:t>
            </a:r>
            <a:endParaRPr lang="en-US"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1 دكتر سميه آقامحمدزاده\اطلاعات عمومی شخصی\منظره\عكس منظره\شخصی\ه8م7\AMOXICILIN\stars-moon-wallpapers-backgrounds-for-powerpoint.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Rectangle 4"/>
          <p:cNvSpPr/>
          <p:nvPr/>
        </p:nvSpPr>
        <p:spPr>
          <a:xfrm>
            <a:off x="1066800" y="2286000"/>
            <a:ext cx="5715000" cy="1785104"/>
          </a:xfrm>
          <a:prstGeom prst="rect">
            <a:avLst/>
          </a:prstGeom>
        </p:spPr>
        <p:txBody>
          <a:bodyPr wrap="square">
            <a:spAutoFit/>
          </a:bodyPr>
          <a:lstStyle/>
          <a:p>
            <a:pPr algn="just" rtl="1"/>
            <a:r>
              <a:rPr lang="fa-IR" sz="2200" b="1" dirty="0" smtClean="0">
                <a:solidFill>
                  <a:schemeClr val="bg1"/>
                </a:solidFill>
                <a:cs typeface="B Nazanin" pitchFamily="2" charset="-78"/>
              </a:rPr>
              <a:t>خلاصه هر کس حرفی زد و چیزی گفت. شب از نیمه گذشته بود و همه میکروب ها می خواستند به خانه هایشان برگردند. میزبان گفت: این بحث طولانی است و از مهمان ها خواست تا چند شب بعد دوباره جلسه ای برگزار شود تا بتوانند مشکلات را حل کنند.</a:t>
            </a:r>
            <a:endParaRPr lang="fa-IR" sz="2200" b="1" dirty="0">
              <a:solidFill>
                <a:schemeClr val="bg1"/>
              </a:solidFill>
              <a:cs typeface="B Nazanin" pitchFamily="2" charset="-7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3400" y="914400"/>
            <a:ext cx="4419600" cy="5029199"/>
          </a:xfrm>
        </p:spPr>
        <p:txBody>
          <a:bodyPr>
            <a:normAutofit fontScale="70000" lnSpcReduction="20000"/>
          </a:bodyPr>
          <a:lstStyle/>
          <a:p>
            <a:pPr marL="0" lvl="0" indent="0" algn="just" rtl="1" fontAlgn="base">
              <a:spcBef>
                <a:spcPct val="0"/>
              </a:spcBef>
              <a:spcAft>
                <a:spcPct val="0"/>
              </a:spcAft>
              <a:buNone/>
            </a:pPr>
            <a:r>
              <a:rPr lang="fa-IR" sz="2900" b="1" dirty="0" smtClean="0">
                <a:cs typeface="B Nazanin" pitchFamily="2" charset="-78"/>
              </a:rPr>
              <a:t>چند شب بعد از آن مهمانی جلسه دوم میکروب ها در خانه یکی دیگر از میکروب های بیماریزا برگزار شد. این بار میکروب های بد که از دست میکروب های خوب عصبانی بودند آنها را به این جلسه دعوت نکردند. </a:t>
            </a:r>
            <a:endParaRPr lang="en-US" sz="2900" b="1" dirty="0" smtClean="0">
              <a:cs typeface="B Nazanin" pitchFamily="2" charset="-78"/>
            </a:endParaRPr>
          </a:p>
          <a:p>
            <a:pPr marL="0" lvl="0" indent="0" algn="just" rtl="1" eaLnBrk="0" fontAlgn="base" hangingPunct="0">
              <a:spcBef>
                <a:spcPct val="0"/>
              </a:spcBef>
              <a:spcAft>
                <a:spcPct val="0"/>
              </a:spcAft>
              <a:buNone/>
            </a:pPr>
            <a:r>
              <a:rPr lang="fa-IR" sz="2900" b="1" dirty="0" smtClean="0">
                <a:cs typeface="B Nazanin" pitchFamily="2" charset="-78"/>
              </a:rPr>
              <a:t>قارچ تینا پدیس که وارد شد، بوی بدی مثل بوی جوراب در سالن پیچید. میکروب میزبان گفت: خوش آمدی خدا را شکر که از دست قارچ پنی سیلین با آن بوی آنتی بیوتیکش راحت شدیم. </a:t>
            </a:r>
            <a:endParaRPr lang="en-US" sz="2900" b="1" dirty="0" smtClean="0">
              <a:cs typeface="B Nazanin" pitchFamily="2" charset="-78"/>
            </a:endParaRPr>
          </a:p>
          <a:p>
            <a:pPr marL="0" lvl="0" indent="0" algn="just" rtl="1" eaLnBrk="0" fontAlgn="base" hangingPunct="0">
              <a:spcBef>
                <a:spcPct val="0"/>
              </a:spcBef>
              <a:spcAft>
                <a:spcPct val="0"/>
              </a:spcAft>
              <a:buNone/>
            </a:pPr>
            <a:r>
              <a:rPr lang="fa-IR" sz="2900" b="1" dirty="0" smtClean="0">
                <a:cs typeface="B Nazanin" pitchFamily="2" charset="-78"/>
              </a:rPr>
              <a:t>باکتری کمپیلوباکتر هم با دست پر آمده بود و کلی گوشت مرغ برای مهمانی آورده بود و مرتب می خندید و می گفت: هر کس این گوشت ها را خوب نپزد و بخورد، من می توانم وارد روده هایش شوم و او را بیمار کنم.</a:t>
            </a:r>
            <a:endParaRPr lang="en-US" sz="2900" b="1" dirty="0" smtClean="0">
              <a:cs typeface="B Nazanin" pitchFamily="2" charset="-78"/>
            </a:endParaRPr>
          </a:p>
          <a:p>
            <a:pPr marL="0" lvl="0" indent="0" algn="just" rtl="1" eaLnBrk="0" fontAlgn="base" hangingPunct="0">
              <a:spcBef>
                <a:spcPct val="0"/>
              </a:spcBef>
              <a:spcAft>
                <a:spcPct val="0"/>
              </a:spcAft>
              <a:buNone/>
            </a:pPr>
            <a:r>
              <a:rPr lang="fa-IR" sz="2900" b="1" dirty="0" smtClean="0">
                <a:cs typeface="B Nazanin" pitchFamily="2" charset="-78"/>
              </a:rPr>
              <a:t>ویروس های آنفولانزا و آبله مرغان هم همه جا زیر دست و پا می چرخیدند و حتی برای باکتری استرپتوکوک قیافه می گرفتند که ما هم باعث گلو درد و تب در آدم ها می شویم. اگر بخواهید ما می توانیم آدم ها را مریض کنیم، تا اشتباهی آنتی بیوتیک بخورند و شما آنها را شناسایی کنید.</a:t>
            </a:r>
          </a:p>
          <a:p>
            <a:pPr algn="r" rtl="1">
              <a:buNone/>
            </a:pPr>
            <a:endParaRPr lang="en-US" dirty="0"/>
          </a:p>
        </p:txBody>
      </p:sp>
      <p:pic>
        <p:nvPicPr>
          <p:cNvPr id="2050" name="Picture 2" descr="F:\1 دكتر سميه آقامحمدزاده\اطلاعات عمومی شخصی\منظره\عكس منظره\شخصی\ماه و خورشید و ستاره\thumbnailCA282U6F.jpg"/>
          <p:cNvPicPr>
            <a:picLocks noChangeAspect="1" noChangeArrowheads="1"/>
          </p:cNvPicPr>
          <p:nvPr/>
        </p:nvPicPr>
        <p:blipFill>
          <a:blip r:embed="rId2" cstate="print"/>
          <a:srcRect/>
          <a:stretch>
            <a:fillRect/>
          </a:stretch>
        </p:blipFill>
        <p:spPr bwMode="auto">
          <a:xfrm>
            <a:off x="304800" y="1066800"/>
            <a:ext cx="3886200" cy="38862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descr="C:\Documents and Settings\s.aghamohamadzadeh\Desktop\New Folder (3)\3769950-theatrical-curtain-of-blue-color-object-over-white.jpg"/>
          <p:cNvPicPr>
            <a:picLocks noChangeAspect="1" noChangeArrowheads="1"/>
          </p:cNvPicPr>
          <p:nvPr/>
        </p:nvPicPr>
        <p:blipFill>
          <a:blip r:embed="rId2" cstate="print"/>
          <a:srcRect/>
          <a:stretch>
            <a:fillRect/>
          </a:stretch>
        </p:blipFill>
        <p:spPr bwMode="auto">
          <a:xfrm>
            <a:off x="-228600" y="0"/>
            <a:ext cx="9753600" cy="6858000"/>
          </a:xfrm>
          <a:prstGeom prst="rect">
            <a:avLst/>
          </a:prstGeom>
          <a:noFill/>
        </p:spPr>
      </p:pic>
      <p:pic>
        <p:nvPicPr>
          <p:cNvPr id="5" name="Picture 4" descr="Campylobacter_03"/>
          <p:cNvPicPr>
            <a:picLocks noChangeAspect="1" noChangeArrowheads="1"/>
          </p:cNvPicPr>
          <p:nvPr/>
        </p:nvPicPr>
        <p:blipFill>
          <a:blip r:embed="rId3" cstate="print"/>
          <a:srcRect/>
          <a:stretch>
            <a:fillRect/>
          </a:stretch>
        </p:blipFill>
        <p:spPr bwMode="auto">
          <a:xfrm flipH="1">
            <a:off x="6019800" y="3505200"/>
            <a:ext cx="2556808" cy="2546191"/>
          </a:xfrm>
          <a:prstGeom prst="rect">
            <a:avLst/>
          </a:prstGeom>
          <a:noFill/>
          <a:ln w="9525">
            <a:noFill/>
            <a:miter lim="800000"/>
            <a:headEnd/>
            <a:tailEnd/>
          </a:ln>
        </p:spPr>
      </p:pic>
      <p:pic>
        <p:nvPicPr>
          <p:cNvPr id="6" name="Picture 5" descr="Staphylococcus_01"/>
          <p:cNvPicPr>
            <a:picLocks noChangeAspect="1" noChangeArrowheads="1"/>
          </p:cNvPicPr>
          <p:nvPr/>
        </p:nvPicPr>
        <p:blipFill>
          <a:blip r:embed="rId4" cstate="print"/>
          <a:srcRect/>
          <a:stretch>
            <a:fillRect/>
          </a:stretch>
        </p:blipFill>
        <p:spPr bwMode="auto">
          <a:xfrm rot="21092851" flipH="1">
            <a:off x="3715712" y="4351933"/>
            <a:ext cx="2337530" cy="2000240"/>
          </a:xfrm>
          <a:prstGeom prst="rect">
            <a:avLst/>
          </a:prstGeom>
          <a:noFill/>
          <a:ln w="9525">
            <a:noFill/>
            <a:miter lim="800000"/>
            <a:headEnd/>
            <a:tailEnd/>
          </a:ln>
        </p:spPr>
      </p:pic>
      <p:pic>
        <p:nvPicPr>
          <p:cNvPr id="7" name="Picture 6" descr="Dermatophyte_01"/>
          <p:cNvPicPr>
            <a:picLocks noChangeAspect="1" noChangeArrowheads="1"/>
          </p:cNvPicPr>
          <p:nvPr/>
        </p:nvPicPr>
        <p:blipFill>
          <a:blip r:embed="rId5" cstate="print"/>
          <a:srcRect/>
          <a:stretch>
            <a:fillRect/>
          </a:stretch>
        </p:blipFill>
        <p:spPr bwMode="auto">
          <a:xfrm flipH="1">
            <a:off x="2057400" y="3657600"/>
            <a:ext cx="1778000" cy="2857500"/>
          </a:xfrm>
          <a:prstGeom prst="rect">
            <a:avLst/>
          </a:prstGeom>
          <a:noFill/>
          <a:ln w="9525">
            <a:noFill/>
            <a:miter lim="800000"/>
            <a:headEnd/>
            <a:tailEnd/>
          </a:ln>
        </p:spPr>
      </p:pic>
      <p:pic>
        <p:nvPicPr>
          <p:cNvPr id="8" name="Picture 7" descr="influenza_01"/>
          <p:cNvPicPr>
            <a:picLocks noChangeAspect="1" noChangeArrowheads="1"/>
          </p:cNvPicPr>
          <p:nvPr/>
        </p:nvPicPr>
        <p:blipFill>
          <a:blip r:embed="rId6" cstate="print"/>
          <a:srcRect/>
          <a:stretch>
            <a:fillRect/>
          </a:stretch>
        </p:blipFill>
        <p:spPr bwMode="auto">
          <a:xfrm rot="20934761" flipH="1">
            <a:off x="1084222" y="4672989"/>
            <a:ext cx="1155700" cy="1085850"/>
          </a:xfrm>
          <a:prstGeom prst="rect">
            <a:avLst/>
          </a:prstGeom>
          <a:noFill/>
          <a:ln w="9525">
            <a:noFill/>
            <a:miter lim="800000"/>
            <a:headEnd/>
            <a:tailEnd/>
          </a:ln>
        </p:spPr>
      </p:pic>
      <p:sp>
        <p:nvSpPr>
          <p:cNvPr id="9" name="Cloud Callout 8"/>
          <p:cNvSpPr/>
          <p:nvPr/>
        </p:nvSpPr>
        <p:spPr>
          <a:xfrm flipH="1">
            <a:off x="762000" y="1905000"/>
            <a:ext cx="3581400" cy="17526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400" b="1" dirty="0" smtClean="0">
                <a:solidFill>
                  <a:schemeClr val="tx1"/>
                </a:solidFill>
                <a:cs typeface="B Nazanin" pitchFamily="2" charset="-78"/>
              </a:rPr>
              <a:t>باکتری دیگری گفت: ولی ما بزرگ هستیم و شکل بدن ما طوری است که نمی توانیم وارد سلول ها شویم. به علاوه آنتی بیوتیک ها به بدن ما می چسبند و ما را می کشند.</a:t>
            </a:r>
            <a:endParaRPr lang="fa-IR" sz="1400" dirty="0">
              <a:solidFill>
                <a:schemeClr val="tx1"/>
              </a:solidFill>
            </a:endParaRPr>
          </a:p>
        </p:txBody>
      </p:sp>
      <p:sp>
        <p:nvSpPr>
          <p:cNvPr id="10" name="Cloud Callout 9"/>
          <p:cNvSpPr/>
          <p:nvPr/>
        </p:nvSpPr>
        <p:spPr>
          <a:xfrm>
            <a:off x="4419600" y="2362200"/>
            <a:ext cx="2286000" cy="16764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buNone/>
            </a:pPr>
            <a:r>
              <a:rPr lang="fa-IR" sz="1400" b="1" dirty="0" smtClean="0">
                <a:solidFill>
                  <a:schemeClr val="tx1"/>
                </a:solidFill>
                <a:cs typeface="B Nazanin" pitchFamily="2" charset="-78"/>
              </a:rPr>
              <a:t>یکی از باکتری ها گفت: کاش ما هم می توانستیم مثل ویروس ها وارد سلول ها شویم و از خود محافظت کنیم. </a:t>
            </a:r>
            <a:endParaRPr lang="en-US" sz="1400" b="1" dirty="0" smtClean="0">
              <a:solidFill>
                <a:schemeClr val="tx1"/>
              </a:solidFill>
              <a:cs typeface="B Nazanin" pitchFamily="2" charset="-78"/>
            </a:endParaRPr>
          </a:p>
        </p:txBody>
      </p:sp>
      <p:sp>
        <p:nvSpPr>
          <p:cNvPr id="11" name="Cloud Callout 10"/>
          <p:cNvSpPr/>
          <p:nvPr/>
        </p:nvSpPr>
        <p:spPr>
          <a:xfrm>
            <a:off x="6553200" y="1447800"/>
            <a:ext cx="2590800" cy="1676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buNone/>
            </a:pPr>
            <a:r>
              <a:rPr lang="fa-IR" sz="1400" b="1" dirty="0" smtClean="0">
                <a:solidFill>
                  <a:schemeClr val="tx1"/>
                </a:solidFill>
                <a:cs typeface="B Nazanin" pitchFamily="2" charset="-78"/>
              </a:rPr>
              <a:t>یکی از میکروب ها گفت: باید راهی پیدا کنیم تا آدم های بیشتری را بیمار کنیم و از دست آنتی بیوتیک ها هم در امان باشیم.</a:t>
            </a:r>
            <a:endParaRPr lang="en-US" sz="1400" b="1" dirty="0" smtClean="0">
              <a:solidFill>
                <a:schemeClr val="tx1"/>
              </a:solidFill>
              <a:cs typeface="B Nazanin" pitchFamily="2" charset="-78"/>
            </a:endParaRPr>
          </a:p>
        </p:txBody>
      </p:sp>
      <p:sp>
        <p:nvSpPr>
          <p:cNvPr id="12" name="Rectangle 11"/>
          <p:cNvSpPr/>
          <p:nvPr/>
        </p:nvSpPr>
        <p:spPr>
          <a:xfrm>
            <a:off x="2438400" y="1371600"/>
            <a:ext cx="4343400" cy="646331"/>
          </a:xfrm>
          <a:prstGeom prst="rect">
            <a:avLst/>
          </a:prstGeom>
        </p:spPr>
        <p:txBody>
          <a:bodyPr wrap="square">
            <a:spAutoFit/>
          </a:bodyPr>
          <a:lstStyle/>
          <a:p>
            <a:pPr algn="ctr" rtl="1"/>
            <a:r>
              <a:rPr lang="fa-IR" b="1" dirty="0" smtClean="0">
                <a:cs typeface="B Nazanin" pitchFamily="2" charset="-78"/>
              </a:rPr>
              <a:t>میکروب ها همگی به فکر فرو رفتند تا شاید بتوانند راز مقام شدن به آنتی بیوتیک ها را کشف کنند. </a:t>
            </a:r>
            <a:endParaRPr lang="fa-I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27658" y="0"/>
            <a:ext cx="9171658" cy="6858000"/>
          </a:xfrm>
          <a:prstGeom prst="rect">
            <a:avLst/>
          </a:prstGeom>
          <a:noFill/>
        </p:spPr>
      </p:pic>
      <p:pic>
        <p:nvPicPr>
          <p:cNvPr id="12" name="Picture 11" descr="Campylobacter_03"/>
          <p:cNvPicPr>
            <a:picLocks noChangeAspect="1" noChangeArrowheads="1"/>
          </p:cNvPicPr>
          <p:nvPr/>
        </p:nvPicPr>
        <p:blipFill>
          <a:blip r:embed="rId3" cstate="print"/>
          <a:srcRect/>
          <a:stretch>
            <a:fillRect/>
          </a:stretch>
        </p:blipFill>
        <p:spPr bwMode="auto">
          <a:xfrm flipH="1">
            <a:off x="6019800" y="2971800"/>
            <a:ext cx="1750694" cy="1743424"/>
          </a:xfrm>
          <a:prstGeom prst="rect">
            <a:avLst/>
          </a:prstGeom>
          <a:noFill/>
          <a:ln w="9525">
            <a:noFill/>
            <a:miter lim="800000"/>
            <a:headEnd/>
            <a:tailEnd/>
          </a:ln>
        </p:spPr>
      </p:pic>
      <p:sp>
        <p:nvSpPr>
          <p:cNvPr id="13" name="Cloud Callout 12"/>
          <p:cNvSpPr/>
          <p:nvPr/>
        </p:nvSpPr>
        <p:spPr>
          <a:xfrm flipH="1">
            <a:off x="5029200" y="533400"/>
            <a:ext cx="3276600" cy="2057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b="1" dirty="0" smtClean="0">
                <a:solidFill>
                  <a:schemeClr val="tx1"/>
                </a:solidFill>
                <a:cs typeface="B Nazanin" pitchFamily="2" charset="-78"/>
              </a:rPr>
              <a:t>یکی از باکتری ها بی خیالی گفت: شما موضوع را خیلی بزرگ می کنید من در بدن کسی زندگی می کنم که کلی هم آنتی بیوتیک می خورد ولی برای من هیچ مشکلی پیش نیامده است.</a:t>
            </a:r>
            <a:r>
              <a:rPr lang="fa-IR" b="1" dirty="0" smtClean="0">
                <a:cs typeface="B Nazanin" pitchFamily="2" charset="-78"/>
              </a:rPr>
              <a:t> </a:t>
            </a:r>
            <a:endParaRPr lang="fa-IR" dirty="0"/>
          </a:p>
        </p:txBody>
      </p:sp>
      <p:sp>
        <p:nvSpPr>
          <p:cNvPr id="14" name="Cloud Callout 13"/>
          <p:cNvSpPr/>
          <p:nvPr/>
        </p:nvSpPr>
        <p:spPr>
          <a:xfrm flipH="1">
            <a:off x="-152400" y="838200"/>
            <a:ext cx="2819400" cy="2057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buNone/>
            </a:pPr>
            <a:r>
              <a:rPr lang="fa-IR" sz="1400" b="1" dirty="0" smtClean="0">
                <a:solidFill>
                  <a:schemeClr val="tx1"/>
                </a:solidFill>
                <a:cs typeface="B Nazanin" pitchFamily="2" charset="-78"/>
              </a:rPr>
              <a:t>میزبان میکروب ها گفت: اینقدر بی خیال نباش،کسی که تو در بدنش زندگی می کنی اگر  نزد دکتر رفته بود و آنتی بیوتیک درست مصرف کرده بود می دیدی چه بلایی سرت می آمد.</a:t>
            </a:r>
            <a:endParaRPr lang="en-US" sz="1400" b="1" dirty="0" smtClean="0">
              <a:solidFill>
                <a:schemeClr val="tx1"/>
              </a:solidFill>
              <a:cs typeface="B Nazanin" pitchFamily="2" charset="-78"/>
            </a:endParaRPr>
          </a:p>
        </p:txBody>
      </p:sp>
      <p:pic>
        <p:nvPicPr>
          <p:cNvPr id="17" name="Picture 16" descr="Dermatophyte_01"/>
          <p:cNvPicPr>
            <a:picLocks noChangeAspect="1" noChangeArrowheads="1"/>
          </p:cNvPicPr>
          <p:nvPr/>
        </p:nvPicPr>
        <p:blipFill>
          <a:blip r:embed="rId4" cstate="print"/>
          <a:srcRect/>
          <a:stretch>
            <a:fillRect/>
          </a:stretch>
        </p:blipFill>
        <p:spPr bwMode="auto">
          <a:xfrm flipH="1">
            <a:off x="1524000" y="3124200"/>
            <a:ext cx="1219200" cy="1959429"/>
          </a:xfrm>
          <a:prstGeom prst="rect">
            <a:avLst/>
          </a:prstGeom>
          <a:noFill/>
          <a:ln w="9525">
            <a:noFill/>
            <a:miter lim="800000"/>
            <a:headEnd/>
            <a:tailEnd/>
          </a:ln>
        </p:spPr>
      </p:pic>
      <p:pic>
        <p:nvPicPr>
          <p:cNvPr id="19" name="Picture 18" descr="Harry_011"/>
          <p:cNvPicPr>
            <a:picLocks noChangeAspect="1" noChangeArrowheads="1"/>
          </p:cNvPicPr>
          <p:nvPr/>
        </p:nvPicPr>
        <p:blipFill>
          <a:blip r:embed="rId5" cstate="print"/>
          <a:srcRect/>
          <a:stretch>
            <a:fillRect/>
          </a:stretch>
        </p:blipFill>
        <p:spPr bwMode="auto">
          <a:xfrm>
            <a:off x="2743200" y="3352800"/>
            <a:ext cx="3436471" cy="3505200"/>
          </a:xfrm>
          <a:prstGeom prst="rect">
            <a:avLst/>
          </a:prstGeom>
          <a:noFill/>
          <a:ln w="9525">
            <a:noFill/>
            <a:miter lim="800000"/>
            <a:headEnd/>
            <a:tailEnd/>
          </a:ln>
        </p:spPr>
      </p:pic>
      <p:pic>
        <p:nvPicPr>
          <p:cNvPr id="27650" name="Picture 2" descr="F:\1 دكتر سميه آقامحمدزاده\اطلاعات عمومی شخصی\منظره\عكس منظره\شخصی\ه8م7\AMOXICILIN\3812128-34365-cartoon-home-medicine-pills.jpg"/>
          <p:cNvPicPr>
            <a:picLocks noChangeAspect="1" noChangeArrowheads="1"/>
          </p:cNvPicPr>
          <p:nvPr/>
        </p:nvPicPr>
        <p:blipFill>
          <a:blip r:embed="rId6" cstate="print"/>
          <a:srcRect/>
          <a:stretch>
            <a:fillRect/>
          </a:stretch>
        </p:blipFill>
        <p:spPr bwMode="auto">
          <a:xfrm>
            <a:off x="1828800" y="5562600"/>
            <a:ext cx="928687" cy="928687"/>
          </a:xfrm>
          <a:prstGeom prst="rect">
            <a:avLst/>
          </a:prstGeom>
          <a:noFill/>
        </p:spPr>
      </p:pic>
      <p:pic>
        <p:nvPicPr>
          <p:cNvPr id="27651" name="Picture 3" descr="F:\1 دكتر سميه آقامحمدزاده\اطلاعات عمومی شخصی\منظره\عكس منظره\شخصی\ه8م7\AMOXICILIN\3812128-34365-cartoon-home-medicine-pills.jpg"/>
          <p:cNvPicPr>
            <a:picLocks noChangeAspect="1" noChangeArrowheads="1"/>
          </p:cNvPicPr>
          <p:nvPr/>
        </p:nvPicPr>
        <p:blipFill>
          <a:blip r:embed="rId6" cstate="print"/>
          <a:srcRect/>
          <a:stretch>
            <a:fillRect/>
          </a:stretch>
        </p:blipFill>
        <p:spPr bwMode="auto">
          <a:xfrm>
            <a:off x="5562600" y="4495800"/>
            <a:ext cx="928687" cy="928687"/>
          </a:xfrm>
          <a:prstGeom prst="rect">
            <a:avLst/>
          </a:prstGeom>
          <a:noFill/>
        </p:spPr>
      </p:pic>
      <p:pic>
        <p:nvPicPr>
          <p:cNvPr id="27653" name="Picture 5" descr="F:\1 دكتر سميه آقامحمدزاده\اطلاعات عمومی شخصی\منظره\عكس منظره\شخصی\ه8م7\AMOXICILIN\3812128-34365-cartoon-home-medicine-pills.jpg"/>
          <p:cNvPicPr>
            <a:picLocks noChangeAspect="1" noChangeArrowheads="1"/>
          </p:cNvPicPr>
          <p:nvPr/>
        </p:nvPicPr>
        <p:blipFill>
          <a:blip r:embed="rId6" cstate="print"/>
          <a:srcRect/>
          <a:stretch>
            <a:fillRect/>
          </a:stretch>
        </p:blipFill>
        <p:spPr bwMode="auto">
          <a:xfrm>
            <a:off x="5867400" y="5562600"/>
            <a:ext cx="928687" cy="928687"/>
          </a:xfrm>
          <a:prstGeom prst="rect">
            <a:avLst/>
          </a:prstGeom>
          <a:noFill/>
        </p:spPr>
      </p:pic>
      <p:pic>
        <p:nvPicPr>
          <p:cNvPr id="15" name="Picture 4" descr="F:\1 دكتر سميه آقامحمدزاده\اطلاعات عمومی شخصی\منظره\عكس منظره\شخصی\ه8م7\AMOXICILIN\3812128-34365-cartoon-home-medicine-pills.jpg"/>
          <p:cNvPicPr>
            <a:picLocks noChangeAspect="1" noChangeArrowheads="1"/>
          </p:cNvPicPr>
          <p:nvPr/>
        </p:nvPicPr>
        <p:blipFill>
          <a:blip r:embed="rId6" cstate="print"/>
          <a:srcRect/>
          <a:stretch>
            <a:fillRect/>
          </a:stretch>
        </p:blipFill>
        <p:spPr bwMode="auto">
          <a:xfrm>
            <a:off x="6553200" y="6096000"/>
            <a:ext cx="928687" cy="928687"/>
          </a:xfrm>
          <a:prstGeom prst="rect">
            <a:avLst/>
          </a:prstGeom>
          <a:noFill/>
        </p:spPr>
      </p:pic>
      <p:sp>
        <p:nvSpPr>
          <p:cNvPr id="21" name="Flowchart: Summing Junction 20"/>
          <p:cNvSpPr/>
          <p:nvPr/>
        </p:nvSpPr>
        <p:spPr>
          <a:xfrm>
            <a:off x="2819400" y="1981200"/>
            <a:ext cx="1524000" cy="1371600"/>
          </a:xfrm>
          <a:prstGeom prst="flowChartSummingJunction">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 descr="C:\Documents and Settings\s.aghamohamadzadeh\Desktop\New Folder (3)\toonvectors-14183-940.jpg"/>
          <p:cNvPicPr>
            <a:picLocks noChangeAspect="1" noChangeArrowheads="1"/>
          </p:cNvPicPr>
          <p:nvPr/>
        </p:nvPicPr>
        <p:blipFill>
          <a:blip r:embed="rId7" cstate="print"/>
          <a:srcRect/>
          <a:stretch>
            <a:fillRect/>
          </a:stretch>
        </p:blipFill>
        <p:spPr bwMode="auto">
          <a:xfrm rot="19929745">
            <a:off x="3152532" y="2288266"/>
            <a:ext cx="791148" cy="79114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ampylobacter_03"/>
          <p:cNvPicPr>
            <a:picLocks noChangeAspect="1" noChangeArrowheads="1"/>
          </p:cNvPicPr>
          <p:nvPr/>
        </p:nvPicPr>
        <p:blipFill>
          <a:blip r:embed="rId2" cstate="print"/>
          <a:srcRect/>
          <a:stretch>
            <a:fillRect/>
          </a:stretch>
        </p:blipFill>
        <p:spPr bwMode="auto">
          <a:xfrm flipH="1">
            <a:off x="5638800" y="3505200"/>
            <a:ext cx="2440631" cy="2430497"/>
          </a:xfrm>
          <a:prstGeom prst="rect">
            <a:avLst/>
          </a:prstGeom>
          <a:noFill/>
          <a:ln w="9525">
            <a:noFill/>
            <a:miter lim="800000"/>
            <a:headEnd/>
            <a:tailEnd/>
          </a:ln>
        </p:spPr>
      </p:pic>
      <p:pic>
        <p:nvPicPr>
          <p:cNvPr id="5" name="Picture 4" descr="Dermatophyte_01"/>
          <p:cNvPicPr>
            <a:picLocks noChangeAspect="1" noChangeArrowheads="1"/>
          </p:cNvPicPr>
          <p:nvPr/>
        </p:nvPicPr>
        <p:blipFill>
          <a:blip r:embed="rId3" cstate="print"/>
          <a:srcRect/>
          <a:stretch>
            <a:fillRect/>
          </a:stretch>
        </p:blipFill>
        <p:spPr bwMode="auto">
          <a:xfrm flipH="1">
            <a:off x="1524000" y="3429000"/>
            <a:ext cx="1540933" cy="2476500"/>
          </a:xfrm>
          <a:prstGeom prst="rect">
            <a:avLst/>
          </a:prstGeom>
          <a:noFill/>
          <a:ln w="9525">
            <a:noFill/>
            <a:miter lim="800000"/>
            <a:headEnd/>
            <a:tailEnd/>
          </a:ln>
        </p:spPr>
      </p:pic>
      <p:pic>
        <p:nvPicPr>
          <p:cNvPr id="6" name="Picture 3" descr="Staphylococcus_01"/>
          <p:cNvPicPr>
            <a:picLocks noChangeAspect="1" noChangeArrowheads="1"/>
          </p:cNvPicPr>
          <p:nvPr/>
        </p:nvPicPr>
        <p:blipFill>
          <a:blip r:embed="rId4" cstate="print"/>
          <a:srcRect/>
          <a:stretch>
            <a:fillRect/>
          </a:stretch>
        </p:blipFill>
        <p:spPr bwMode="auto">
          <a:xfrm rot="21092851" flipH="1">
            <a:off x="3112744" y="4055079"/>
            <a:ext cx="2452945" cy="2099002"/>
          </a:xfrm>
          <a:prstGeom prst="rect">
            <a:avLst/>
          </a:prstGeom>
          <a:noFill/>
          <a:ln w="9525">
            <a:noFill/>
            <a:miter lim="800000"/>
            <a:headEnd/>
            <a:tailEnd/>
          </a:ln>
        </p:spPr>
      </p:pic>
      <p:sp>
        <p:nvSpPr>
          <p:cNvPr id="7" name="Cloud Callout 6"/>
          <p:cNvSpPr/>
          <p:nvPr/>
        </p:nvSpPr>
        <p:spPr>
          <a:xfrm flipH="1">
            <a:off x="304800" y="685800"/>
            <a:ext cx="3733800" cy="2438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b="1" dirty="0" smtClean="0">
                <a:solidFill>
                  <a:schemeClr val="tx1"/>
                </a:solidFill>
                <a:cs typeface="B Nazanin" pitchFamily="2" charset="-78"/>
              </a:rPr>
              <a:t>باکتری میزبان گفت: خوب این در صورتی است که آنها آنتی بیوتیک ها را نامنظم یا بی جا مصرف کنند که آنتی بیوتیک ها ضعیف باشند، اگرنه ما نمی توانیم آنها را بشناسیم و تغییر شکل دهیم</a:t>
            </a:r>
            <a:r>
              <a:rPr lang="en-US" sz="1400" b="1" dirty="0" smtClean="0">
                <a:solidFill>
                  <a:schemeClr val="tx1"/>
                </a:solidFill>
                <a:cs typeface="B Nazanin" pitchFamily="2" charset="-78"/>
              </a:rPr>
              <a:t>.</a:t>
            </a:r>
            <a:r>
              <a:rPr lang="fa-IR" sz="1400" b="1" dirty="0" smtClean="0">
                <a:solidFill>
                  <a:schemeClr val="tx1"/>
                </a:solidFill>
                <a:cs typeface="B Nazanin" pitchFamily="2" charset="-78"/>
              </a:rPr>
              <a:t>قبل از اینکه تغییر </a:t>
            </a:r>
            <a:r>
              <a:rPr lang="en-US" sz="1400" b="1" dirty="0" smtClean="0">
                <a:solidFill>
                  <a:schemeClr val="tx1"/>
                </a:solidFill>
                <a:cs typeface="B Nazanin" pitchFamily="2" charset="-78"/>
              </a:rPr>
              <a:t> </a:t>
            </a:r>
            <a:r>
              <a:rPr lang="fa-IR" sz="1400" b="1" dirty="0" smtClean="0">
                <a:solidFill>
                  <a:schemeClr val="tx1"/>
                </a:solidFill>
                <a:cs typeface="B Nazanin" pitchFamily="2" charset="-78"/>
              </a:rPr>
              <a:t>آنها ما را می کشند و مراسم ختم ما را هم برگزار می کنند.</a:t>
            </a:r>
            <a:endParaRPr lang="en-US" sz="1400" b="1" dirty="0" smtClean="0">
              <a:solidFill>
                <a:schemeClr val="tx1"/>
              </a:solidFill>
              <a:cs typeface="B Nazanin" pitchFamily="2" charset="-78"/>
            </a:endParaRPr>
          </a:p>
          <a:p>
            <a:pPr algn="ctr"/>
            <a:endParaRPr lang="fa-IR" sz="1400" b="1" dirty="0">
              <a:solidFill>
                <a:schemeClr val="tx1"/>
              </a:solidFill>
            </a:endParaRPr>
          </a:p>
        </p:txBody>
      </p:sp>
      <p:sp>
        <p:nvSpPr>
          <p:cNvPr id="8" name="Cloud Callout 7"/>
          <p:cNvSpPr/>
          <p:nvPr/>
        </p:nvSpPr>
        <p:spPr>
          <a:xfrm>
            <a:off x="5334000" y="609600"/>
            <a:ext cx="3581400" cy="23622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buNone/>
            </a:pPr>
            <a:r>
              <a:rPr lang="fa-IR" sz="1400" b="1" dirty="0" smtClean="0">
                <a:solidFill>
                  <a:schemeClr val="tx1"/>
                </a:solidFill>
                <a:cs typeface="B Nazanin" pitchFamily="2" charset="-78"/>
              </a:rPr>
              <a:t>ناگهان جرقه ای در ذهن یکی از باکتری ها زد و فریاد کشید فهمیدم فهمیدم..... اگر ما شکل ظاهری بدنمان را تغییر دهیم می توانیم آنتی بیوتیک ها را شکست دهیم. </a:t>
            </a:r>
            <a:endParaRPr lang="en-US" sz="1400" b="1" dirty="0" smtClean="0">
              <a:solidFill>
                <a:schemeClr val="tx1"/>
              </a:solidFill>
              <a:cs typeface="B Nazanin" pitchFamily="2" charset="-78"/>
            </a:endParaRPr>
          </a:p>
        </p:txBody>
      </p:sp>
      <p:sp>
        <p:nvSpPr>
          <p:cNvPr id="9" name="4-Point Star 8"/>
          <p:cNvSpPr/>
          <p:nvPr/>
        </p:nvSpPr>
        <p:spPr>
          <a:xfrm>
            <a:off x="5029200" y="3200400"/>
            <a:ext cx="228600" cy="152400"/>
          </a:xfrm>
          <a:prstGeom prst="star4">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410200" y="2743200"/>
            <a:ext cx="228600" cy="304800"/>
          </a:xfrm>
          <a:prstGeom prst="star5">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4724400" y="2362200"/>
            <a:ext cx="457200" cy="457200"/>
          </a:xfrm>
          <a:prstGeom prst="star5">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p:cNvSpPr/>
          <p:nvPr/>
        </p:nvSpPr>
        <p:spPr>
          <a:xfrm>
            <a:off x="5715000" y="3200400"/>
            <a:ext cx="304800" cy="228600"/>
          </a:xfrm>
          <a:prstGeom prst="star5">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p:cNvSpPr/>
          <p:nvPr/>
        </p:nvSpPr>
        <p:spPr>
          <a:xfrm>
            <a:off x="7239000" y="3124200"/>
            <a:ext cx="304800" cy="304800"/>
          </a:xfrm>
          <a:prstGeom prst="star5">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7620000" y="2819400"/>
            <a:ext cx="457200" cy="457200"/>
          </a:xfrm>
          <a:prstGeom prst="star5">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4-Point Star 14"/>
          <p:cNvSpPr/>
          <p:nvPr/>
        </p:nvSpPr>
        <p:spPr>
          <a:xfrm>
            <a:off x="8077200" y="3200400"/>
            <a:ext cx="304800" cy="304800"/>
          </a:xfrm>
          <a:prstGeom prst="star4">
            <a:avLst>
              <a:gd name="adj" fmla="val 9515"/>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27658" y="685800"/>
            <a:ext cx="9171658" cy="6172200"/>
          </a:xfrm>
          <a:prstGeom prst="rect">
            <a:avLst/>
          </a:prstGeom>
          <a:noFill/>
        </p:spPr>
      </p:pic>
      <p:sp>
        <p:nvSpPr>
          <p:cNvPr id="8" name="Content Placeholder 2"/>
          <p:cNvSpPr txBox="1">
            <a:spLocks/>
          </p:cNvSpPr>
          <p:nvPr/>
        </p:nvSpPr>
        <p:spPr>
          <a:xfrm>
            <a:off x="762000" y="228600"/>
            <a:ext cx="7010400" cy="609600"/>
          </a:xfrm>
          <a:prstGeom prst="rect">
            <a:avLst/>
          </a:prstGeom>
        </p:spPr>
        <p:txBody>
          <a:bodyPr vert="horz" lIns="91440" tIns="45720" rIns="91440" bIns="45720" rtlCol="0">
            <a:normAutofit/>
          </a:bodyPr>
          <a:lstStyle/>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000" b="1" i="0" u="none" strike="noStrike" kern="1200" cap="none" spc="0" normalizeH="0" baseline="0" noProof="0" dirty="0" smtClean="0">
                <a:ln>
                  <a:noFill/>
                </a:ln>
                <a:solidFill>
                  <a:schemeClr val="tx1"/>
                </a:solidFill>
                <a:effectLst/>
                <a:uLnTx/>
                <a:uFillTx/>
                <a:latin typeface="+mn-lt"/>
                <a:ea typeface="+mn-ea"/>
                <a:cs typeface="B Nazanin" pitchFamily="2" charset="-78"/>
              </a:rPr>
              <a:t>در این هنگام زنگ در زده شد. چند میکروب دیگر بودند که دیر رسیده بودند. </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Cloud Callout 8"/>
          <p:cNvSpPr/>
          <p:nvPr/>
        </p:nvSpPr>
        <p:spPr>
          <a:xfrm>
            <a:off x="990600" y="914400"/>
            <a:ext cx="4267200" cy="26670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dirty="0" smtClean="0">
                <a:solidFill>
                  <a:schemeClr val="tx1"/>
                </a:solidFill>
                <a:cs typeface="B Nazanin" pitchFamily="2" charset="-78"/>
              </a:rPr>
              <a:t>میکروب نازه وارد تعرف کرد که :من </a:t>
            </a:r>
            <a:r>
              <a:rPr lang="fa-IR" sz="1400" dirty="0" smtClean="0">
                <a:solidFill>
                  <a:schemeClr val="tx1"/>
                </a:solidFill>
                <a:cs typeface="B Nazanin" pitchFamily="2" charset="-78"/>
              </a:rPr>
              <a:t>سراغ یکی از آدم ها رفتم تا او را بیمار کنم. او وقتی احساس کرد بیمار شده است به سراغ داروها رفت و سرخود آنتی بیوتیکی را که از قبل در خانه داشت مصرف کرد. ولی آنتی بیوتیک اشتباه بود و نتوانست حریف من شود و به من بچسبد. من شانس آوردم که او به پزشک مراجعه نکرد و خودش یک آنتی بیوتیک اشتباهی خورد و در عوض به بدن خودش آسیب زد.</a:t>
            </a:r>
          </a:p>
        </p:txBody>
      </p:sp>
      <p:pic>
        <p:nvPicPr>
          <p:cNvPr id="11" name="Picture 5" descr="H:\کارتون\میکروب ها\aahrealmonster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3505200"/>
            <a:ext cx="3810000" cy="312420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7" descr="salmonella"/>
          <p:cNvPicPr>
            <a:picLocks noChangeAspect="1" noChangeArrowheads="1"/>
          </p:cNvPicPr>
          <p:nvPr/>
        </p:nvPicPr>
        <p:blipFill>
          <a:blip r:embed="rId4" cstate="print"/>
          <a:srcRect/>
          <a:stretch>
            <a:fillRect/>
          </a:stretch>
        </p:blipFill>
        <p:spPr bwMode="auto">
          <a:xfrm>
            <a:off x="1066800" y="3733800"/>
            <a:ext cx="2667000" cy="2632982"/>
          </a:xfrm>
          <a:prstGeom prst="rect">
            <a:avLst/>
          </a:prstGeom>
          <a:noFill/>
          <a:ln w="9525">
            <a:noFill/>
            <a:miter lim="800000"/>
            <a:headEnd/>
            <a:tailEnd/>
          </a:ln>
        </p:spPr>
      </p:pic>
      <p:pic>
        <p:nvPicPr>
          <p:cNvPr id="13" name="Picture 10" descr="H:\somaye\thCAW98KAX.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48400" y="3276600"/>
            <a:ext cx="1340882" cy="9906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0" y="0"/>
            <a:ext cx="9171658" cy="6858000"/>
          </a:xfrm>
          <a:prstGeom prst="rect">
            <a:avLst/>
          </a:prstGeom>
          <a:solidFill>
            <a:srgbClr val="F896EC"/>
          </a:solidFill>
        </p:spPr>
      </p:pic>
      <p:sp>
        <p:nvSpPr>
          <p:cNvPr id="9" name="Cloud Callout 8"/>
          <p:cNvSpPr/>
          <p:nvPr/>
        </p:nvSpPr>
        <p:spPr>
          <a:xfrm>
            <a:off x="1219200" y="1066800"/>
            <a:ext cx="2514600" cy="1676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b="1" dirty="0" smtClean="0">
                <a:solidFill>
                  <a:schemeClr val="tx1"/>
                </a:solidFill>
                <a:cs typeface="B Nazanin" pitchFamily="2" charset="-78"/>
              </a:rPr>
              <a:t>دیدید گفتم ما هر کدام یک شکل خاصی داریم و آنتی بیوتیک خاصی روی هر کدام از ما اثر دارد </a:t>
            </a:r>
            <a:endParaRPr lang="fa-IR" sz="1400" dirty="0" smtClean="0">
              <a:solidFill>
                <a:schemeClr val="tx1"/>
              </a:solidFill>
              <a:cs typeface="B Nazanin" pitchFamily="2" charset="-78"/>
            </a:endParaRPr>
          </a:p>
        </p:txBody>
      </p:sp>
      <p:pic>
        <p:nvPicPr>
          <p:cNvPr id="11" name="Picture 5" descr="H:\کارتون\میکروب ها\aahrealmonster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1339010">
            <a:off x="3048000" y="4546092"/>
            <a:ext cx="2819400" cy="231190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7" descr="salmonella"/>
          <p:cNvPicPr>
            <a:picLocks noChangeAspect="1" noChangeArrowheads="1"/>
          </p:cNvPicPr>
          <p:nvPr/>
        </p:nvPicPr>
        <p:blipFill>
          <a:blip r:embed="rId4" cstate="print"/>
          <a:srcRect/>
          <a:stretch>
            <a:fillRect/>
          </a:stretch>
        </p:blipFill>
        <p:spPr bwMode="auto">
          <a:xfrm>
            <a:off x="1371600" y="4800600"/>
            <a:ext cx="1905000" cy="1880702"/>
          </a:xfrm>
          <a:prstGeom prst="rect">
            <a:avLst/>
          </a:prstGeom>
          <a:noFill/>
          <a:ln w="9525">
            <a:noFill/>
            <a:miter lim="800000"/>
            <a:headEnd/>
            <a:tailEnd/>
          </a:ln>
        </p:spPr>
      </p:pic>
      <p:pic>
        <p:nvPicPr>
          <p:cNvPr id="10" name="Picture 9" descr="Staphylococcus_01"/>
          <p:cNvPicPr>
            <a:picLocks noChangeAspect="1" noChangeArrowheads="1"/>
          </p:cNvPicPr>
          <p:nvPr/>
        </p:nvPicPr>
        <p:blipFill>
          <a:blip r:embed="rId5" cstate="print"/>
          <a:srcRect/>
          <a:stretch>
            <a:fillRect/>
          </a:stretch>
        </p:blipFill>
        <p:spPr bwMode="auto">
          <a:xfrm rot="21092851" flipH="1">
            <a:off x="525253" y="3114851"/>
            <a:ext cx="2192036" cy="1875740"/>
          </a:xfrm>
          <a:prstGeom prst="rect">
            <a:avLst/>
          </a:prstGeom>
          <a:noFill/>
          <a:ln w="9525">
            <a:noFill/>
            <a:miter lim="800000"/>
            <a:headEnd/>
            <a:tailEnd/>
          </a:ln>
        </p:spPr>
      </p:pic>
      <p:grpSp>
        <p:nvGrpSpPr>
          <p:cNvPr id="317" name="Group 621"/>
          <p:cNvGrpSpPr>
            <a:grpSpLocks noChangeAspect="1"/>
          </p:cNvGrpSpPr>
          <p:nvPr/>
        </p:nvGrpSpPr>
        <p:grpSpPr bwMode="auto">
          <a:xfrm>
            <a:off x="5791200" y="3927607"/>
            <a:ext cx="2514600" cy="1940516"/>
            <a:chOff x="302" y="2956"/>
            <a:chExt cx="1409" cy="1138"/>
          </a:xfrm>
          <a:solidFill>
            <a:srgbClr val="F896EC"/>
          </a:solidFill>
          <a:effectLst>
            <a:glow rad="101600">
              <a:schemeClr val="accent4">
                <a:satMod val="175000"/>
                <a:alpha val="40000"/>
              </a:schemeClr>
            </a:glow>
            <a:outerShdw blurRad="50800" dist="38100" dir="5400000" algn="t" rotWithShape="0">
              <a:prstClr val="black">
                <a:alpha val="40000"/>
              </a:prstClr>
            </a:outerShdw>
          </a:effectLst>
        </p:grpSpPr>
        <p:grpSp>
          <p:nvGrpSpPr>
            <p:cNvPr id="319" name="Group 822"/>
            <p:cNvGrpSpPr>
              <a:grpSpLocks/>
            </p:cNvGrpSpPr>
            <p:nvPr/>
          </p:nvGrpSpPr>
          <p:grpSpPr bwMode="auto">
            <a:xfrm>
              <a:off x="354" y="3060"/>
              <a:ext cx="1357" cy="1034"/>
              <a:chOff x="354" y="3060"/>
              <a:chExt cx="1357" cy="1034"/>
            </a:xfrm>
            <a:grpFill/>
          </p:grpSpPr>
          <p:sp>
            <p:nvSpPr>
              <p:cNvPr id="420" name="Freeform 622"/>
              <p:cNvSpPr>
                <a:spLocks/>
              </p:cNvSpPr>
              <p:nvPr/>
            </p:nvSpPr>
            <p:spPr bwMode="auto">
              <a:xfrm>
                <a:off x="1245" y="3362"/>
                <a:ext cx="447" cy="516"/>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1" name="Freeform 623"/>
              <p:cNvSpPr>
                <a:spLocks/>
              </p:cNvSpPr>
              <p:nvPr/>
            </p:nvSpPr>
            <p:spPr bwMode="auto">
              <a:xfrm>
                <a:off x="1423" y="3362"/>
                <a:ext cx="288" cy="517"/>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2" name="Freeform 624"/>
              <p:cNvSpPr>
                <a:spLocks/>
              </p:cNvSpPr>
              <p:nvPr/>
            </p:nvSpPr>
            <p:spPr bwMode="auto">
              <a:xfrm>
                <a:off x="1186" y="3393"/>
                <a:ext cx="138"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3" name="Freeform 625"/>
              <p:cNvSpPr>
                <a:spLocks/>
              </p:cNvSpPr>
              <p:nvPr/>
            </p:nvSpPr>
            <p:spPr bwMode="auto">
              <a:xfrm>
                <a:off x="1440" y="3673"/>
                <a:ext cx="266" cy="206"/>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4" name="Freeform 626"/>
              <p:cNvSpPr>
                <a:spLocks/>
              </p:cNvSpPr>
              <p:nvPr/>
            </p:nvSpPr>
            <p:spPr bwMode="auto">
              <a:xfrm>
                <a:off x="1186" y="3363"/>
                <a:ext cx="525" cy="516"/>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25" name="Freeform 627"/>
              <p:cNvSpPr>
                <a:spLocks/>
              </p:cNvSpPr>
              <p:nvPr/>
            </p:nvSpPr>
            <p:spPr bwMode="auto">
              <a:xfrm>
                <a:off x="1585" y="3452"/>
                <a:ext cx="17" cy="16"/>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6" name="Freeform 628"/>
              <p:cNvSpPr>
                <a:spLocks/>
              </p:cNvSpPr>
              <p:nvPr/>
            </p:nvSpPr>
            <p:spPr bwMode="auto">
              <a:xfrm>
                <a:off x="1585" y="3450"/>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7" name="Freeform 629"/>
              <p:cNvSpPr>
                <a:spLocks/>
              </p:cNvSpPr>
              <p:nvPr/>
            </p:nvSpPr>
            <p:spPr bwMode="auto">
              <a:xfrm>
                <a:off x="1611" y="3577"/>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8" name="Freeform 630"/>
              <p:cNvSpPr>
                <a:spLocks/>
              </p:cNvSpPr>
              <p:nvPr/>
            </p:nvSpPr>
            <p:spPr bwMode="auto">
              <a:xfrm>
                <a:off x="1612" y="3579"/>
                <a:ext cx="19" cy="19"/>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9" name="Freeform 631"/>
              <p:cNvSpPr>
                <a:spLocks/>
              </p:cNvSpPr>
              <p:nvPr/>
            </p:nvSpPr>
            <p:spPr bwMode="auto">
              <a:xfrm>
                <a:off x="1590" y="3690"/>
                <a:ext cx="43" cy="41"/>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0" name="Freeform 632"/>
              <p:cNvSpPr>
                <a:spLocks/>
              </p:cNvSpPr>
              <p:nvPr/>
            </p:nvSpPr>
            <p:spPr bwMode="auto">
              <a:xfrm>
                <a:off x="1598" y="3687"/>
                <a:ext cx="25" cy="25"/>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1" name="Freeform 633"/>
              <p:cNvSpPr>
                <a:spLocks/>
              </p:cNvSpPr>
              <p:nvPr/>
            </p:nvSpPr>
            <p:spPr bwMode="auto">
              <a:xfrm>
                <a:off x="1435" y="3401"/>
                <a:ext cx="33"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2" name="Freeform 634"/>
              <p:cNvSpPr>
                <a:spLocks/>
              </p:cNvSpPr>
              <p:nvPr/>
            </p:nvSpPr>
            <p:spPr bwMode="auto">
              <a:xfrm>
                <a:off x="1436" y="3403"/>
                <a:ext cx="20" cy="19"/>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3" name="Freeform 635"/>
              <p:cNvSpPr>
                <a:spLocks/>
              </p:cNvSpPr>
              <p:nvPr/>
            </p:nvSpPr>
            <p:spPr bwMode="auto">
              <a:xfrm>
                <a:off x="1473" y="3531"/>
                <a:ext cx="27"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4" name="Freeform 636"/>
              <p:cNvSpPr>
                <a:spLocks/>
              </p:cNvSpPr>
              <p:nvPr/>
            </p:nvSpPr>
            <p:spPr bwMode="auto">
              <a:xfrm>
                <a:off x="1474" y="3533"/>
                <a:ext cx="16"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5" name="Freeform 637"/>
              <p:cNvSpPr>
                <a:spLocks/>
              </p:cNvSpPr>
              <p:nvPr/>
            </p:nvSpPr>
            <p:spPr bwMode="auto">
              <a:xfrm>
                <a:off x="1481" y="3775"/>
                <a:ext cx="25" cy="25"/>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6" name="Freeform 638"/>
              <p:cNvSpPr>
                <a:spLocks/>
              </p:cNvSpPr>
              <p:nvPr/>
            </p:nvSpPr>
            <p:spPr bwMode="auto">
              <a:xfrm>
                <a:off x="1473" y="3778"/>
                <a:ext cx="42" cy="41"/>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7" name="Freeform 639"/>
              <p:cNvSpPr>
                <a:spLocks/>
              </p:cNvSpPr>
              <p:nvPr/>
            </p:nvSpPr>
            <p:spPr bwMode="auto">
              <a:xfrm>
                <a:off x="1371" y="3806"/>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8" name="Freeform 640"/>
              <p:cNvSpPr>
                <a:spLocks/>
              </p:cNvSpPr>
              <p:nvPr/>
            </p:nvSpPr>
            <p:spPr bwMode="auto">
              <a:xfrm>
                <a:off x="1372" y="3807"/>
                <a:ext cx="19" cy="20"/>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9" name="Freeform 641"/>
              <p:cNvSpPr>
                <a:spLocks/>
              </p:cNvSpPr>
              <p:nvPr/>
            </p:nvSpPr>
            <p:spPr bwMode="auto">
              <a:xfrm>
                <a:off x="1251" y="3554"/>
                <a:ext cx="167" cy="75"/>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0" name="Freeform 642"/>
              <p:cNvSpPr>
                <a:spLocks/>
              </p:cNvSpPr>
              <p:nvPr/>
            </p:nvSpPr>
            <p:spPr bwMode="auto">
              <a:xfrm>
                <a:off x="1238" y="3617"/>
                <a:ext cx="142"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1" name="Freeform 643"/>
              <p:cNvSpPr>
                <a:spLocks/>
              </p:cNvSpPr>
              <p:nvPr/>
            </p:nvSpPr>
            <p:spPr bwMode="auto">
              <a:xfrm>
                <a:off x="1254" y="3629"/>
                <a:ext cx="124" cy="22"/>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42" name="Freeform 644"/>
              <p:cNvSpPr>
                <a:spLocks/>
              </p:cNvSpPr>
              <p:nvPr/>
            </p:nvSpPr>
            <p:spPr bwMode="auto">
              <a:xfrm>
                <a:off x="1241" y="3446"/>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3" name="Freeform 645"/>
              <p:cNvSpPr>
                <a:spLocks/>
              </p:cNvSpPr>
              <p:nvPr/>
            </p:nvSpPr>
            <p:spPr bwMode="auto">
              <a:xfrm>
                <a:off x="1248" y="3452"/>
                <a:ext cx="172"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4" name="Freeform 646"/>
              <p:cNvSpPr>
                <a:spLocks noEditPoints="1"/>
              </p:cNvSpPr>
              <p:nvPr/>
            </p:nvSpPr>
            <p:spPr bwMode="auto">
              <a:xfrm>
                <a:off x="1316" y="3481"/>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5" name="Freeform 647"/>
              <p:cNvSpPr>
                <a:spLocks/>
              </p:cNvSpPr>
              <p:nvPr/>
            </p:nvSpPr>
            <p:spPr bwMode="auto">
              <a:xfrm>
                <a:off x="1375" y="3500"/>
                <a:ext cx="25" cy="30"/>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6" name="Freeform 648"/>
              <p:cNvSpPr>
                <a:spLocks/>
              </p:cNvSpPr>
              <p:nvPr/>
            </p:nvSpPr>
            <p:spPr bwMode="auto">
              <a:xfrm>
                <a:off x="1337" y="3508"/>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7" name="Freeform 649"/>
              <p:cNvSpPr>
                <a:spLocks/>
              </p:cNvSpPr>
              <p:nvPr/>
            </p:nvSpPr>
            <p:spPr bwMode="auto">
              <a:xfrm>
                <a:off x="1323" y="3488"/>
                <a:ext cx="77"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8" name="Freeform 650"/>
              <p:cNvSpPr>
                <a:spLocks/>
              </p:cNvSpPr>
              <p:nvPr/>
            </p:nvSpPr>
            <p:spPr bwMode="auto">
              <a:xfrm>
                <a:off x="1341" y="3547"/>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9" name="Freeform 651"/>
              <p:cNvSpPr>
                <a:spLocks/>
              </p:cNvSpPr>
              <p:nvPr/>
            </p:nvSpPr>
            <p:spPr bwMode="auto">
              <a:xfrm>
                <a:off x="1281" y="3452"/>
                <a:ext cx="80" cy="43"/>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0" name="Freeform 652"/>
              <p:cNvSpPr>
                <a:spLocks/>
              </p:cNvSpPr>
              <p:nvPr/>
            </p:nvSpPr>
            <p:spPr bwMode="auto">
              <a:xfrm>
                <a:off x="1333" y="3452"/>
                <a:ext cx="85"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1" name="Freeform 653"/>
              <p:cNvSpPr>
                <a:spLocks/>
              </p:cNvSpPr>
              <p:nvPr/>
            </p:nvSpPr>
            <p:spPr bwMode="auto">
              <a:xfrm>
                <a:off x="1252" y="3458"/>
                <a:ext cx="49"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2" name="Freeform 654"/>
              <p:cNvSpPr>
                <a:spLocks/>
              </p:cNvSpPr>
              <p:nvPr/>
            </p:nvSpPr>
            <p:spPr bwMode="auto">
              <a:xfrm>
                <a:off x="1252" y="3485"/>
                <a:ext cx="166" cy="30"/>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53" name="Freeform 655"/>
              <p:cNvSpPr>
                <a:spLocks/>
              </p:cNvSpPr>
              <p:nvPr/>
            </p:nvSpPr>
            <p:spPr bwMode="auto">
              <a:xfrm>
                <a:off x="1290" y="3584"/>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4" name="Freeform 656"/>
              <p:cNvSpPr>
                <a:spLocks/>
              </p:cNvSpPr>
              <p:nvPr/>
            </p:nvSpPr>
            <p:spPr bwMode="auto">
              <a:xfrm>
                <a:off x="1267" y="3583"/>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5" name="Freeform 657"/>
              <p:cNvSpPr>
                <a:spLocks/>
              </p:cNvSpPr>
              <p:nvPr/>
            </p:nvSpPr>
            <p:spPr bwMode="auto">
              <a:xfrm>
                <a:off x="1348" y="3557"/>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6" name="Freeform 658"/>
              <p:cNvSpPr>
                <a:spLocks/>
              </p:cNvSpPr>
              <p:nvPr/>
            </p:nvSpPr>
            <p:spPr bwMode="auto">
              <a:xfrm>
                <a:off x="1262" y="3557"/>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57" name="Freeform 659"/>
              <p:cNvSpPr>
                <a:spLocks/>
              </p:cNvSpPr>
              <p:nvPr/>
            </p:nvSpPr>
            <p:spPr bwMode="auto">
              <a:xfrm>
                <a:off x="1233" y="3632"/>
                <a:ext cx="229"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8" name="Freeform 660"/>
              <p:cNvSpPr>
                <a:spLocks/>
              </p:cNvSpPr>
              <p:nvPr/>
            </p:nvSpPr>
            <p:spPr bwMode="auto">
              <a:xfrm>
                <a:off x="1279" y="3672"/>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9" name="Freeform 661"/>
              <p:cNvSpPr>
                <a:spLocks/>
              </p:cNvSpPr>
              <p:nvPr/>
            </p:nvSpPr>
            <p:spPr bwMode="auto">
              <a:xfrm>
                <a:off x="1265" y="3726"/>
                <a:ext cx="135"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60" name="Freeform 662"/>
              <p:cNvSpPr>
                <a:spLocks/>
              </p:cNvSpPr>
              <p:nvPr/>
            </p:nvSpPr>
            <p:spPr bwMode="auto">
              <a:xfrm>
                <a:off x="1405" y="3718"/>
                <a:ext cx="2" cy="3"/>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61" name="Freeform 663"/>
              <p:cNvSpPr>
                <a:spLocks/>
              </p:cNvSpPr>
              <p:nvPr/>
            </p:nvSpPr>
            <p:spPr bwMode="auto">
              <a:xfrm>
                <a:off x="1441" y="3616"/>
                <a:ext cx="81"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62" name="Freeform 664"/>
              <p:cNvSpPr>
                <a:spLocks/>
              </p:cNvSpPr>
              <p:nvPr/>
            </p:nvSpPr>
            <p:spPr bwMode="auto">
              <a:xfrm>
                <a:off x="1431" y="3620"/>
                <a:ext cx="75" cy="48"/>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63" name="Freeform 665"/>
              <p:cNvSpPr>
                <a:spLocks/>
              </p:cNvSpPr>
              <p:nvPr/>
            </p:nvSpPr>
            <p:spPr bwMode="auto">
              <a:xfrm>
                <a:off x="1401" y="3674"/>
                <a:ext cx="42" cy="52"/>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64" name="Freeform 666"/>
              <p:cNvSpPr>
                <a:spLocks/>
              </p:cNvSpPr>
              <p:nvPr/>
            </p:nvSpPr>
            <p:spPr bwMode="auto">
              <a:xfrm>
                <a:off x="1281" y="3793"/>
                <a:ext cx="61"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65" name="Freeform 667"/>
              <p:cNvSpPr>
                <a:spLocks/>
              </p:cNvSpPr>
              <p:nvPr/>
            </p:nvSpPr>
            <p:spPr bwMode="auto">
              <a:xfrm>
                <a:off x="1283" y="3793"/>
                <a:ext cx="58" cy="19"/>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66" name="Freeform 668"/>
              <p:cNvSpPr>
                <a:spLocks/>
              </p:cNvSpPr>
              <p:nvPr/>
            </p:nvSpPr>
            <p:spPr bwMode="auto">
              <a:xfrm>
                <a:off x="1187" y="3636"/>
                <a:ext cx="49" cy="61"/>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67" name="Freeform 669"/>
              <p:cNvSpPr>
                <a:spLocks/>
              </p:cNvSpPr>
              <p:nvPr/>
            </p:nvSpPr>
            <p:spPr bwMode="auto">
              <a:xfrm>
                <a:off x="1300" y="3672"/>
                <a:ext cx="144"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68" name="Freeform 670"/>
              <p:cNvSpPr>
                <a:spLocks/>
              </p:cNvSpPr>
              <p:nvPr/>
            </p:nvSpPr>
            <p:spPr bwMode="auto">
              <a:xfrm>
                <a:off x="1265" y="3726"/>
                <a:ext cx="135"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69" name="Freeform 671"/>
              <p:cNvSpPr>
                <a:spLocks/>
              </p:cNvSpPr>
              <p:nvPr/>
            </p:nvSpPr>
            <p:spPr bwMode="auto">
              <a:xfrm>
                <a:off x="1279" y="3731"/>
                <a:ext cx="21"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0" name="Line 672"/>
              <p:cNvSpPr>
                <a:spLocks noChangeShapeType="1"/>
              </p:cNvSpPr>
              <p:nvPr/>
            </p:nvSpPr>
            <p:spPr bwMode="auto">
              <a:xfrm flipV="1">
                <a:off x="1400" y="3721"/>
                <a:ext cx="5"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1" name="Freeform 673"/>
              <p:cNvSpPr>
                <a:spLocks/>
              </p:cNvSpPr>
              <p:nvPr/>
            </p:nvSpPr>
            <p:spPr bwMode="auto">
              <a:xfrm>
                <a:off x="1236" y="3632"/>
                <a:ext cx="226" cy="70"/>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2" name="Line 674"/>
              <p:cNvSpPr>
                <a:spLocks noChangeShapeType="1"/>
              </p:cNvSpPr>
              <p:nvPr/>
            </p:nvSpPr>
            <p:spPr bwMode="auto">
              <a:xfrm flipV="1">
                <a:off x="1405" y="3718"/>
                <a:ext cx="2" cy="3"/>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3" name="Freeform 675"/>
              <p:cNvSpPr>
                <a:spLocks/>
              </p:cNvSpPr>
              <p:nvPr/>
            </p:nvSpPr>
            <p:spPr bwMode="auto">
              <a:xfrm>
                <a:off x="1408" y="3672"/>
                <a:ext cx="36"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4" name="Line 676"/>
              <p:cNvSpPr>
                <a:spLocks noChangeShapeType="1"/>
              </p:cNvSpPr>
              <p:nvPr/>
            </p:nvSpPr>
            <p:spPr bwMode="auto">
              <a:xfrm flipV="1">
                <a:off x="1407" y="3717"/>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5" name="Freeform 677"/>
              <p:cNvSpPr>
                <a:spLocks/>
              </p:cNvSpPr>
              <p:nvPr/>
            </p:nvSpPr>
            <p:spPr bwMode="auto">
              <a:xfrm>
                <a:off x="1405" y="3718"/>
                <a:ext cx="2" cy="3"/>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6" name="Freeform 678"/>
              <p:cNvSpPr>
                <a:spLocks/>
              </p:cNvSpPr>
              <p:nvPr/>
            </p:nvSpPr>
            <p:spPr bwMode="auto">
              <a:xfrm>
                <a:off x="1400" y="3717"/>
                <a:ext cx="8"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7" name="Freeform 679"/>
              <p:cNvSpPr>
                <a:spLocks/>
              </p:cNvSpPr>
              <p:nvPr/>
            </p:nvSpPr>
            <p:spPr bwMode="auto">
              <a:xfrm>
                <a:off x="1279" y="3726"/>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8" name="Freeform 680"/>
              <p:cNvSpPr>
                <a:spLocks/>
              </p:cNvSpPr>
              <p:nvPr/>
            </p:nvSpPr>
            <p:spPr bwMode="auto">
              <a:xfrm>
                <a:off x="1233" y="3697"/>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9" name="Freeform 681"/>
              <p:cNvSpPr>
                <a:spLocks/>
              </p:cNvSpPr>
              <p:nvPr/>
            </p:nvSpPr>
            <p:spPr bwMode="auto">
              <a:xfrm>
                <a:off x="1432" y="3629"/>
                <a:ext cx="50" cy="23"/>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80" name="Freeform 682"/>
              <p:cNvSpPr>
                <a:spLocks/>
              </p:cNvSpPr>
              <p:nvPr/>
            </p:nvSpPr>
            <p:spPr bwMode="auto">
              <a:xfrm>
                <a:off x="874" y="3577"/>
                <a:ext cx="447" cy="516"/>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1" name="Freeform 683"/>
              <p:cNvSpPr>
                <a:spLocks/>
              </p:cNvSpPr>
              <p:nvPr/>
            </p:nvSpPr>
            <p:spPr bwMode="auto">
              <a:xfrm>
                <a:off x="1052" y="3577"/>
                <a:ext cx="288" cy="517"/>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2" name="Freeform 684"/>
              <p:cNvSpPr>
                <a:spLocks/>
              </p:cNvSpPr>
              <p:nvPr/>
            </p:nvSpPr>
            <p:spPr bwMode="auto">
              <a:xfrm>
                <a:off x="815" y="3607"/>
                <a:ext cx="138" cy="439"/>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3" name="Freeform 685"/>
              <p:cNvSpPr>
                <a:spLocks/>
              </p:cNvSpPr>
              <p:nvPr/>
            </p:nvSpPr>
            <p:spPr bwMode="auto">
              <a:xfrm>
                <a:off x="1069" y="3887"/>
                <a:ext cx="266"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4" name="Freeform 686"/>
              <p:cNvSpPr>
                <a:spLocks/>
              </p:cNvSpPr>
              <p:nvPr/>
            </p:nvSpPr>
            <p:spPr bwMode="auto">
              <a:xfrm>
                <a:off x="815" y="3578"/>
                <a:ext cx="525" cy="516"/>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85" name="Freeform 687"/>
              <p:cNvSpPr>
                <a:spLocks/>
              </p:cNvSpPr>
              <p:nvPr/>
            </p:nvSpPr>
            <p:spPr bwMode="auto">
              <a:xfrm>
                <a:off x="1214" y="3666"/>
                <a:ext cx="17" cy="17"/>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6" name="Freeform 688"/>
              <p:cNvSpPr>
                <a:spLocks/>
              </p:cNvSpPr>
              <p:nvPr/>
            </p:nvSpPr>
            <p:spPr bwMode="auto">
              <a:xfrm>
                <a:off x="1214" y="3665"/>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7" name="Freeform 689"/>
              <p:cNvSpPr>
                <a:spLocks/>
              </p:cNvSpPr>
              <p:nvPr/>
            </p:nvSpPr>
            <p:spPr bwMode="auto">
              <a:xfrm>
                <a:off x="1240" y="3792"/>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8" name="Freeform 690"/>
              <p:cNvSpPr>
                <a:spLocks/>
              </p:cNvSpPr>
              <p:nvPr/>
            </p:nvSpPr>
            <p:spPr bwMode="auto">
              <a:xfrm>
                <a:off x="1241" y="3794"/>
                <a:ext cx="19" cy="19"/>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89" name="Freeform 691"/>
              <p:cNvSpPr>
                <a:spLocks/>
              </p:cNvSpPr>
              <p:nvPr/>
            </p:nvSpPr>
            <p:spPr bwMode="auto">
              <a:xfrm>
                <a:off x="1219" y="3905"/>
                <a:ext cx="43" cy="40"/>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0" name="Freeform 692"/>
              <p:cNvSpPr>
                <a:spLocks/>
              </p:cNvSpPr>
              <p:nvPr/>
            </p:nvSpPr>
            <p:spPr bwMode="auto">
              <a:xfrm>
                <a:off x="1227" y="3902"/>
                <a:ext cx="25" cy="25"/>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1" name="Freeform 693"/>
              <p:cNvSpPr>
                <a:spLocks/>
              </p:cNvSpPr>
              <p:nvPr/>
            </p:nvSpPr>
            <p:spPr bwMode="auto">
              <a:xfrm>
                <a:off x="1064" y="3615"/>
                <a:ext cx="33" cy="34"/>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2" name="Freeform 694"/>
              <p:cNvSpPr>
                <a:spLocks/>
              </p:cNvSpPr>
              <p:nvPr/>
            </p:nvSpPr>
            <p:spPr bwMode="auto">
              <a:xfrm>
                <a:off x="1065" y="3617"/>
                <a:ext cx="20" cy="20"/>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3" name="Freeform 695"/>
              <p:cNvSpPr>
                <a:spLocks/>
              </p:cNvSpPr>
              <p:nvPr/>
            </p:nvSpPr>
            <p:spPr bwMode="auto">
              <a:xfrm>
                <a:off x="1102" y="3746"/>
                <a:ext cx="27"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4" name="Freeform 696"/>
              <p:cNvSpPr>
                <a:spLocks/>
              </p:cNvSpPr>
              <p:nvPr/>
            </p:nvSpPr>
            <p:spPr bwMode="auto">
              <a:xfrm>
                <a:off x="1103" y="3747"/>
                <a:ext cx="16" cy="17"/>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5" name="Freeform 697"/>
              <p:cNvSpPr>
                <a:spLocks/>
              </p:cNvSpPr>
              <p:nvPr/>
            </p:nvSpPr>
            <p:spPr bwMode="auto">
              <a:xfrm>
                <a:off x="1110" y="3990"/>
                <a:ext cx="25" cy="25"/>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6" name="Freeform 698"/>
              <p:cNvSpPr>
                <a:spLocks/>
              </p:cNvSpPr>
              <p:nvPr/>
            </p:nvSpPr>
            <p:spPr bwMode="auto">
              <a:xfrm>
                <a:off x="1102" y="3993"/>
                <a:ext cx="42" cy="40"/>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7" name="Freeform 699"/>
              <p:cNvSpPr>
                <a:spLocks/>
              </p:cNvSpPr>
              <p:nvPr/>
            </p:nvSpPr>
            <p:spPr bwMode="auto">
              <a:xfrm>
                <a:off x="1000" y="4020"/>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8" name="Freeform 700"/>
              <p:cNvSpPr>
                <a:spLocks/>
              </p:cNvSpPr>
              <p:nvPr/>
            </p:nvSpPr>
            <p:spPr bwMode="auto">
              <a:xfrm>
                <a:off x="1001" y="4022"/>
                <a:ext cx="19" cy="20"/>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99" name="Freeform 701"/>
              <p:cNvSpPr>
                <a:spLocks/>
              </p:cNvSpPr>
              <p:nvPr/>
            </p:nvSpPr>
            <p:spPr bwMode="auto">
              <a:xfrm>
                <a:off x="880" y="3769"/>
                <a:ext cx="167" cy="74"/>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0" name="Freeform 702"/>
              <p:cNvSpPr>
                <a:spLocks/>
              </p:cNvSpPr>
              <p:nvPr/>
            </p:nvSpPr>
            <p:spPr bwMode="auto">
              <a:xfrm>
                <a:off x="867" y="3831"/>
                <a:ext cx="142" cy="32"/>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1" name="Freeform 703"/>
              <p:cNvSpPr>
                <a:spLocks/>
              </p:cNvSpPr>
              <p:nvPr/>
            </p:nvSpPr>
            <p:spPr bwMode="auto">
              <a:xfrm>
                <a:off x="883" y="3844"/>
                <a:ext cx="124"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02" name="Freeform 704"/>
              <p:cNvSpPr>
                <a:spLocks/>
              </p:cNvSpPr>
              <p:nvPr/>
            </p:nvSpPr>
            <p:spPr bwMode="auto">
              <a:xfrm>
                <a:off x="870" y="3660"/>
                <a:ext cx="186" cy="171"/>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3" name="Freeform 705"/>
              <p:cNvSpPr>
                <a:spLocks/>
              </p:cNvSpPr>
              <p:nvPr/>
            </p:nvSpPr>
            <p:spPr bwMode="auto">
              <a:xfrm>
                <a:off x="877" y="3667"/>
                <a:ext cx="172"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4" name="Freeform 706"/>
              <p:cNvSpPr>
                <a:spLocks noEditPoints="1"/>
              </p:cNvSpPr>
              <p:nvPr/>
            </p:nvSpPr>
            <p:spPr bwMode="auto">
              <a:xfrm>
                <a:off x="945" y="3696"/>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5" name="Freeform 707"/>
              <p:cNvSpPr>
                <a:spLocks/>
              </p:cNvSpPr>
              <p:nvPr/>
            </p:nvSpPr>
            <p:spPr bwMode="auto">
              <a:xfrm>
                <a:off x="1004" y="3715"/>
                <a:ext cx="25" cy="30"/>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6" name="Freeform 708"/>
              <p:cNvSpPr>
                <a:spLocks/>
              </p:cNvSpPr>
              <p:nvPr/>
            </p:nvSpPr>
            <p:spPr bwMode="auto">
              <a:xfrm>
                <a:off x="966" y="3723"/>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7" name="Freeform 709"/>
              <p:cNvSpPr>
                <a:spLocks/>
              </p:cNvSpPr>
              <p:nvPr/>
            </p:nvSpPr>
            <p:spPr bwMode="auto">
              <a:xfrm>
                <a:off x="952" y="3703"/>
                <a:ext cx="77"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8" name="Freeform 710"/>
              <p:cNvSpPr>
                <a:spLocks/>
              </p:cNvSpPr>
              <p:nvPr/>
            </p:nvSpPr>
            <p:spPr bwMode="auto">
              <a:xfrm>
                <a:off x="970" y="3762"/>
                <a:ext cx="18"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09" name="Freeform 711"/>
              <p:cNvSpPr>
                <a:spLocks/>
              </p:cNvSpPr>
              <p:nvPr/>
            </p:nvSpPr>
            <p:spPr bwMode="auto">
              <a:xfrm>
                <a:off x="910" y="3667"/>
                <a:ext cx="80" cy="43"/>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0" name="Freeform 712"/>
              <p:cNvSpPr>
                <a:spLocks/>
              </p:cNvSpPr>
              <p:nvPr/>
            </p:nvSpPr>
            <p:spPr bwMode="auto">
              <a:xfrm>
                <a:off x="961" y="3667"/>
                <a:ext cx="86"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1" name="Freeform 713"/>
              <p:cNvSpPr>
                <a:spLocks/>
              </p:cNvSpPr>
              <p:nvPr/>
            </p:nvSpPr>
            <p:spPr bwMode="auto">
              <a:xfrm>
                <a:off x="881" y="3673"/>
                <a:ext cx="49"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2" name="Freeform 714"/>
              <p:cNvSpPr>
                <a:spLocks/>
              </p:cNvSpPr>
              <p:nvPr/>
            </p:nvSpPr>
            <p:spPr bwMode="auto">
              <a:xfrm>
                <a:off x="881" y="3699"/>
                <a:ext cx="166" cy="31"/>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13" name="Freeform 715"/>
              <p:cNvSpPr>
                <a:spLocks/>
              </p:cNvSpPr>
              <p:nvPr/>
            </p:nvSpPr>
            <p:spPr bwMode="auto">
              <a:xfrm>
                <a:off x="919" y="3798"/>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4" name="Freeform 716"/>
              <p:cNvSpPr>
                <a:spLocks/>
              </p:cNvSpPr>
              <p:nvPr/>
            </p:nvSpPr>
            <p:spPr bwMode="auto">
              <a:xfrm>
                <a:off x="896" y="3797"/>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5" name="Freeform 717"/>
              <p:cNvSpPr>
                <a:spLocks/>
              </p:cNvSpPr>
              <p:nvPr/>
            </p:nvSpPr>
            <p:spPr bwMode="auto">
              <a:xfrm>
                <a:off x="977" y="3771"/>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6" name="Freeform 718"/>
              <p:cNvSpPr>
                <a:spLocks/>
              </p:cNvSpPr>
              <p:nvPr/>
            </p:nvSpPr>
            <p:spPr bwMode="auto">
              <a:xfrm>
                <a:off x="891" y="3771"/>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17" name="Freeform 719"/>
              <p:cNvSpPr>
                <a:spLocks/>
              </p:cNvSpPr>
              <p:nvPr/>
            </p:nvSpPr>
            <p:spPr bwMode="auto">
              <a:xfrm>
                <a:off x="862" y="3847"/>
                <a:ext cx="229"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8" name="Freeform 720"/>
              <p:cNvSpPr>
                <a:spLocks/>
              </p:cNvSpPr>
              <p:nvPr/>
            </p:nvSpPr>
            <p:spPr bwMode="auto">
              <a:xfrm>
                <a:off x="908" y="3887"/>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19" name="Freeform 721"/>
              <p:cNvSpPr>
                <a:spLocks/>
              </p:cNvSpPr>
              <p:nvPr/>
            </p:nvSpPr>
            <p:spPr bwMode="auto">
              <a:xfrm>
                <a:off x="894" y="3941"/>
                <a:ext cx="135"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20" name="Freeform 722"/>
              <p:cNvSpPr>
                <a:spLocks/>
              </p:cNvSpPr>
              <p:nvPr/>
            </p:nvSpPr>
            <p:spPr bwMode="auto">
              <a:xfrm>
                <a:off x="1034" y="3932"/>
                <a:ext cx="2" cy="4"/>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21" name="Freeform 723"/>
              <p:cNvSpPr>
                <a:spLocks/>
              </p:cNvSpPr>
              <p:nvPr/>
            </p:nvSpPr>
            <p:spPr bwMode="auto">
              <a:xfrm>
                <a:off x="1070" y="3830"/>
                <a:ext cx="81"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22" name="Freeform 724"/>
              <p:cNvSpPr>
                <a:spLocks/>
              </p:cNvSpPr>
              <p:nvPr/>
            </p:nvSpPr>
            <p:spPr bwMode="auto">
              <a:xfrm>
                <a:off x="1059" y="3835"/>
                <a:ext cx="76" cy="47"/>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23" name="Freeform 725"/>
              <p:cNvSpPr>
                <a:spLocks/>
              </p:cNvSpPr>
              <p:nvPr/>
            </p:nvSpPr>
            <p:spPr bwMode="auto">
              <a:xfrm>
                <a:off x="1030" y="3889"/>
                <a:ext cx="42" cy="51"/>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24" name="Freeform 726"/>
              <p:cNvSpPr>
                <a:spLocks/>
              </p:cNvSpPr>
              <p:nvPr/>
            </p:nvSpPr>
            <p:spPr bwMode="auto">
              <a:xfrm>
                <a:off x="909" y="4008"/>
                <a:ext cx="62" cy="31"/>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25" name="Freeform 727"/>
              <p:cNvSpPr>
                <a:spLocks/>
              </p:cNvSpPr>
              <p:nvPr/>
            </p:nvSpPr>
            <p:spPr bwMode="auto">
              <a:xfrm>
                <a:off x="911" y="4008"/>
                <a:ext cx="59" cy="18"/>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26" name="Freeform 728"/>
              <p:cNvSpPr>
                <a:spLocks/>
              </p:cNvSpPr>
              <p:nvPr/>
            </p:nvSpPr>
            <p:spPr bwMode="auto">
              <a:xfrm>
                <a:off x="816" y="3850"/>
                <a:ext cx="48" cy="62"/>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27" name="Freeform 729"/>
              <p:cNvSpPr>
                <a:spLocks/>
              </p:cNvSpPr>
              <p:nvPr/>
            </p:nvSpPr>
            <p:spPr bwMode="auto">
              <a:xfrm>
                <a:off x="929" y="3887"/>
                <a:ext cx="144"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28" name="Freeform 730"/>
              <p:cNvSpPr>
                <a:spLocks/>
              </p:cNvSpPr>
              <p:nvPr/>
            </p:nvSpPr>
            <p:spPr bwMode="auto">
              <a:xfrm>
                <a:off x="894" y="3941"/>
                <a:ext cx="135"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29" name="Freeform 731"/>
              <p:cNvSpPr>
                <a:spLocks/>
              </p:cNvSpPr>
              <p:nvPr/>
            </p:nvSpPr>
            <p:spPr bwMode="auto">
              <a:xfrm>
                <a:off x="908" y="3946"/>
                <a:ext cx="21"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0" name="Line 732"/>
              <p:cNvSpPr>
                <a:spLocks noChangeShapeType="1"/>
              </p:cNvSpPr>
              <p:nvPr/>
            </p:nvSpPr>
            <p:spPr bwMode="auto">
              <a:xfrm flipV="1">
                <a:off x="1029" y="3936"/>
                <a:ext cx="5"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1" name="Freeform 733"/>
              <p:cNvSpPr>
                <a:spLocks/>
              </p:cNvSpPr>
              <p:nvPr/>
            </p:nvSpPr>
            <p:spPr bwMode="auto">
              <a:xfrm>
                <a:off x="864" y="3847"/>
                <a:ext cx="227" cy="69"/>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2" name="Line 734"/>
              <p:cNvSpPr>
                <a:spLocks noChangeShapeType="1"/>
              </p:cNvSpPr>
              <p:nvPr/>
            </p:nvSpPr>
            <p:spPr bwMode="auto">
              <a:xfrm flipV="1">
                <a:off x="1034" y="3932"/>
                <a:ext cx="2" cy="4"/>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3" name="Freeform 735"/>
              <p:cNvSpPr>
                <a:spLocks/>
              </p:cNvSpPr>
              <p:nvPr/>
            </p:nvSpPr>
            <p:spPr bwMode="auto">
              <a:xfrm>
                <a:off x="1037" y="3887"/>
                <a:ext cx="36" cy="44"/>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4" name="Line 736"/>
              <p:cNvSpPr>
                <a:spLocks noChangeShapeType="1"/>
              </p:cNvSpPr>
              <p:nvPr/>
            </p:nvSpPr>
            <p:spPr bwMode="auto">
              <a:xfrm flipV="1">
                <a:off x="1036" y="3931"/>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5" name="Freeform 737"/>
              <p:cNvSpPr>
                <a:spLocks/>
              </p:cNvSpPr>
              <p:nvPr/>
            </p:nvSpPr>
            <p:spPr bwMode="auto">
              <a:xfrm>
                <a:off x="1034" y="3932"/>
                <a:ext cx="2" cy="4"/>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6" name="Freeform 738"/>
              <p:cNvSpPr>
                <a:spLocks/>
              </p:cNvSpPr>
              <p:nvPr/>
            </p:nvSpPr>
            <p:spPr bwMode="auto">
              <a:xfrm>
                <a:off x="1029" y="3931"/>
                <a:ext cx="8" cy="10"/>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7" name="Freeform 739"/>
              <p:cNvSpPr>
                <a:spLocks/>
              </p:cNvSpPr>
              <p:nvPr/>
            </p:nvSpPr>
            <p:spPr bwMode="auto">
              <a:xfrm>
                <a:off x="908" y="3941"/>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8" name="Freeform 740"/>
              <p:cNvSpPr>
                <a:spLocks/>
              </p:cNvSpPr>
              <p:nvPr/>
            </p:nvSpPr>
            <p:spPr bwMode="auto">
              <a:xfrm>
                <a:off x="862" y="3912"/>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9" name="Freeform 741"/>
              <p:cNvSpPr>
                <a:spLocks/>
              </p:cNvSpPr>
              <p:nvPr/>
            </p:nvSpPr>
            <p:spPr bwMode="auto">
              <a:xfrm>
                <a:off x="1061" y="3844"/>
                <a:ext cx="50" cy="23"/>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40" name="Freeform 742"/>
              <p:cNvSpPr>
                <a:spLocks/>
              </p:cNvSpPr>
              <p:nvPr/>
            </p:nvSpPr>
            <p:spPr bwMode="auto">
              <a:xfrm>
                <a:off x="414" y="3390"/>
                <a:ext cx="446" cy="516"/>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1" name="Freeform 743"/>
              <p:cNvSpPr>
                <a:spLocks/>
              </p:cNvSpPr>
              <p:nvPr/>
            </p:nvSpPr>
            <p:spPr bwMode="auto">
              <a:xfrm>
                <a:off x="591" y="3390"/>
                <a:ext cx="289" cy="517"/>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2" name="Freeform 744"/>
              <p:cNvSpPr>
                <a:spLocks/>
              </p:cNvSpPr>
              <p:nvPr/>
            </p:nvSpPr>
            <p:spPr bwMode="auto">
              <a:xfrm>
                <a:off x="354" y="3421"/>
                <a:ext cx="139"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3" name="Freeform 745"/>
              <p:cNvSpPr>
                <a:spLocks/>
              </p:cNvSpPr>
              <p:nvPr/>
            </p:nvSpPr>
            <p:spPr bwMode="auto">
              <a:xfrm>
                <a:off x="609" y="3700"/>
                <a:ext cx="266"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4" name="Freeform 746"/>
              <p:cNvSpPr>
                <a:spLocks/>
              </p:cNvSpPr>
              <p:nvPr/>
            </p:nvSpPr>
            <p:spPr bwMode="auto">
              <a:xfrm>
                <a:off x="354" y="3391"/>
                <a:ext cx="526" cy="516"/>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45" name="Freeform 747"/>
              <p:cNvSpPr>
                <a:spLocks/>
              </p:cNvSpPr>
              <p:nvPr/>
            </p:nvSpPr>
            <p:spPr bwMode="auto">
              <a:xfrm>
                <a:off x="754" y="3479"/>
                <a:ext cx="16" cy="17"/>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6" name="Freeform 748"/>
              <p:cNvSpPr>
                <a:spLocks/>
              </p:cNvSpPr>
              <p:nvPr/>
            </p:nvSpPr>
            <p:spPr bwMode="auto">
              <a:xfrm>
                <a:off x="753" y="3478"/>
                <a:ext cx="28"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7" name="Freeform 749"/>
              <p:cNvSpPr>
                <a:spLocks/>
              </p:cNvSpPr>
              <p:nvPr/>
            </p:nvSpPr>
            <p:spPr bwMode="auto">
              <a:xfrm>
                <a:off x="780" y="3605"/>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8" name="Freeform 750"/>
              <p:cNvSpPr>
                <a:spLocks/>
              </p:cNvSpPr>
              <p:nvPr/>
            </p:nvSpPr>
            <p:spPr bwMode="auto">
              <a:xfrm>
                <a:off x="781" y="3607"/>
                <a:ext cx="19" cy="19"/>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49" name="Freeform 751"/>
              <p:cNvSpPr>
                <a:spLocks/>
              </p:cNvSpPr>
              <p:nvPr/>
            </p:nvSpPr>
            <p:spPr bwMode="auto">
              <a:xfrm>
                <a:off x="759" y="3718"/>
                <a:ext cx="42" cy="41"/>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0" name="Freeform 752"/>
              <p:cNvSpPr>
                <a:spLocks/>
              </p:cNvSpPr>
              <p:nvPr/>
            </p:nvSpPr>
            <p:spPr bwMode="auto">
              <a:xfrm>
                <a:off x="767" y="3715"/>
                <a:ext cx="25" cy="25"/>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1" name="Freeform 753"/>
              <p:cNvSpPr>
                <a:spLocks/>
              </p:cNvSpPr>
              <p:nvPr/>
            </p:nvSpPr>
            <p:spPr bwMode="auto">
              <a:xfrm>
                <a:off x="604" y="3429"/>
                <a:ext cx="33"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2" name="Freeform 754"/>
              <p:cNvSpPr>
                <a:spLocks/>
              </p:cNvSpPr>
              <p:nvPr/>
            </p:nvSpPr>
            <p:spPr bwMode="auto">
              <a:xfrm>
                <a:off x="605" y="3430"/>
                <a:ext cx="19" cy="20"/>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3" name="Freeform 755"/>
              <p:cNvSpPr>
                <a:spLocks/>
              </p:cNvSpPr>
              <p:nvPr/>
            </p:nvSpPr>
            <p:spPr bwMode="auto">
              <a:xfrm>
                <a:off x="641" y="3559"/>
                <a:ext cx="28"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4" name="Freeform 756"/>
              <p:cNvSpPr>
                <a:spLocks/>
              </p:cNvSpPr>
              <p:nvPr/>
            </p:nvSpPr>
            <p:spPr bwMode="auto">
              <a:xfrm>
                <a:off x="642" y="3561"/>
                <a:ext cx="17"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5" name="Freeform 757"/>
              <p:cNvSpPr>
                <a:spLocks/>
              </p:cNvSpPr>
              <p:nvPr/>
            </p:nvSpPr>
            <p:spPr bwMode="auto">
              <a:xfrm>
                <a:off x="650" y="3803"/>
                <a:ext cx="25" cy="25"/>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6" name="Freeform 758"/>
              <p:cNvSpPr>
                <a:spLocks/>
              </p:cNvSpPr>
              <p:nvPr/>
            </p:nvSpPr>
            <p:spPr bwMode="auto">
              <a:xfrm>
                <a:off x="642" y="3806"/>
                <a:ext cx="42" cy="40"/>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7" name="Freeform 759"/>
              <p:cNvSpPr>
                <a:spLocks/>
              </p:cNvSpPr>
              <p:nvPr/>
            </p:nvSpPr>
            <p:spPr bwMode="auto">
              <a:xfrm>
                <a:off x="539" y="3833"/>
                <a:ext cx="33" cy="34"/>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8" name="Freeform 760"/>
              <p:cNvSpPr>
                <a:spLocks/>
              </p:cNvSpPr>
              <p:nvPr/>
            </p:nvSpPr>
            <p:spPr bwMode="auto">
              <a:xfrm>
                <a:off x="540" y="3835"/>
                <a:ext cx="20" cy="20"/>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59" name="Freeform 761"/>
              <p:cNvSpPr>
                <a:spLocks/>
              </p:cNvSpPr>
              <p:nvPr/>
            </p:nvSpPr>
            <p:spPr bwMode="auto">
              <a:xfrm>
                <a:off x="420" y="3582"/>
                <a:ext cx="167" cy="74"/>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0" name="Freeform 762"/>
              <p:cNvSpPr>
                <a:spLocks/>
              </p:cNvSpPr>
              <p:nvPr/>
            </p:nvSpPr>
            <p:spPr bwMode="auto">
              <a:xfrm>
                <a:off x="406" y="3645"/>
                <a:ext cx="143"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1" name="Freeform 763"/>
              <p:cNvSpPr>
                <a:spLocks/>
              </p:cNvSpPr>
              <p:nvPr/>
            </p:nvSpPr>
            <p:spPr bwMode="auto">
              <a:xfrm>
                <a:off x="423" y="3657"/>
                <a:ext cx="124"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62" name="Freeform 764"/>
              <p:cNvSpPr>
                <a:spLocks/>
              </p:cNvSpPr>
              <p:nvPr/>
            </p:nvSpPr>
            <p:spPr bwMode="auto">
              <a:xfrm>
                <a:off x="410" y="3474"/>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3" name="Freeform 765"/>
              <p:cNvSpPr>
                <a:spLocks/>
              </p:cNvSpPr>
              <p:nvPr/>
            </p:nvSpPr>
            <p:spPr bwMode="auto">
              <a:xfrm>
                <a:off x="417" y="3480"/>
                <a:ext cx="171"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4" name="Freeform 766"/>
              <p:cNvSpPr>
                <a:spLocks noEditPoints="1"/>
              </p:cNvSpPr>
              <p:nvPr/>
            </p:nvSpPr>
            <p:spPr bwMode="auto">
              <a:xfrm>
                <a:off x="485" y="3509"/>
                <a:ext cx="90"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5" name="Freeform 767"/>
              <p:cNvSpPr>
                <a:spLocks/>
              </p:cNvSpPr>
              <p:nvPr/>
            </p:nvSpPr>
            <p:spPr bwMode="auto">
              <a:xfrm>
                <a:off x="544" y="3528"/>
                <a:ext cx="25" cy="30"/>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6" name="Freeform 768"/>
              <p:cNvSpPr>
                <a:spLocks/>
              </p:cNvSpPr>
              <p:nvPr/>
            </p:nvSpPr>
            <p:spPr bwMode="auto">
              <a:xfrm>
                <a:off x="506" y="3536"/>
                <a:ext cx="49"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7" name="Freeform 769"/>
              <p:cNvSpPr>
                <a:spLocks/>
              </p:cNvSpPr>
              <p:nvPr/>
            </p:nvSpPr>
            <p:spPr bwMode="auto">
              <a:xfrm>
                <a:off x="491" y="3516"/>
                <a:ext cx="78"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8" name="Freeform 770"/>
              <p:cNvSpPr>
                <a:spLocks/>
              </p:cNvSpPr>
              <p:nvPr/>
            </p:nvSpPr>
            <p:spPr bwMode="auto">
              <a:xfrm>
                <a:off x="509" y="3575"/>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69" name="Freeform 771"/>
              <p:cNvSpPr>
                <a:spLocks/>
              </p:cNvSpPr>
              <p:nvPr/>
            </p:nvSpPr>
            <p:spPr bwMode="auto">
              <a:xfrm>
                <a:off x="449" y="3480"/>
                <a:ext cx="81" cy="43"/>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0" name="Freeform 772"/>
              <p:cNvSpPr>
                <a:spLocks/>
              </p:cNvSpPr>
              <p:nvPr/>
            </p:nvSpPr>
            <p:spPr bwMode="auto">
              <a:xfrm>
                <a:off x="501" y="3480"/>
                <a:ext cx="86"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1" name="Freeform 773"/>
              <p:cNvSpPr>
                <a:spLocks/>
              </p:cNvSpPr>
              <p:nvPr/>
            </p:nvSpPr>
            <p:spPr bwMode="auto">
              <a:xfrm>
                <a:off x="421" y="3486"/>
                <a:ext cx="49"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2" name="Freeform 774"/>
              <p:cNvSpPr>
                <a:spLocks/>
              </p:cNvSpPr>
              <p:nvPr/>
            </p:nvSpPr>
            <p:spPr bwMode="auto">
              <a:xfrm>
                <a:off x="421" y="3512"/>
                <a:ext cx="166" cy="31"/>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73" name="Freeform 775"/>
              <p:cNvSpPr>
                <a:spLocks/>
              </p:cNvSpPr>
              <p:nvPr/>
            </p:nvSpPr>
            <p:spPr bwMode="auto">
              <a:xfrm>
                <a:off x="459" y="3612"/>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4" name="Freeform 776"/>
              <p:cNvSpPr>
                <a:spLocks/>
              </p:cNvSpPr>
              <p:nvPr/>
            </p:nvSpPr>
            <p:spPr bwMode="auto">
              <a:xfrm>
                <a:off x="435" y="3610"/>
                <a:ext cx="53"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5" name="Freeform 777"/>
              <p:cNvSpPr>
                <a:spLocks/>
              </p:cNvSpPr>
              <p:nvPr/>
            </p:nvSpPr>
            <p:spPr bwMode="auto">
              <a:xfrm>
                <a:off x="516" y="3585"/>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6" name="Freeform 778"/>
              <p:cNvSpPr>
                <a:spLocks/>
              </p:cNvSpPr>
              <p:nvPr/>
            </p:nvSpPr>
            <p:spPr bwMode="auto">
              <a:xfrm>
                <a:off x="430" y="3585"/>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77" name="Freeform 779"/>
              <p:cNvSpPr>
                <a:spLocks/>
              </p:cNvSpPr>
              <p:nvPr/>
            </p:nvSpPr>
            <p:spPr bwMode="auto">
              <a:xfrm>
                <a:off x="401" y="3660"/>
                <a:ext cx="230"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8" name="Freeform 780"/>
              <p:cNvSpPr>
                <a:spLocks/>
              </p:cNvSpPr>
              <p:nvPr/>
            </p:nvSpPr>
            <p:spPr bwMode="auto">
              <a:xfrm>
                <a:off x="448" y="3700"/>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79" name="Freeform 781"/>
              <p:cNvSpPr>
                <a:spLocks/>
              </p:cNvSpPr>
              <p:nvPr/>
            </p:nvSpPr>
            <p:spPr bwMode="auto">
              <a:xfrm>
                <a:off x="433" y="3754"/>
                <a:ext cx="136"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80" name="Freeform 782"/>
              <p:cNvSpPr>
                <a:spLocks/>
              </p:cNvSpPr>
              <p:nvPr/>
            </p:nvSpPr>
            <p:spPr bwMode="auto">
              <a:xfrm>
                <a:off x="573" y="3745"/>
                <a:ext cx="3" cy="4"/>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81" name="Freeform 783"/>
              <p:cNvSpPr>
                <a:spLocks/>
              </p:cNvSpPr>
              <p:nvPr/>
            </p:nvSpPr>
            <p:spPr bwMode="auto">
              <a:xfrm>
                <a:off x="609" y="3644"/>
                <a:ext cx="82"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82" name="Freeform 784"/>
              <p:cNvSpPr>
                <a:spLocks/>
              </p:cNvSpPr>
              <p:nvPr/>
            </p:nvSpPr>
            <p:spPr bwMode="auto">
              <a:xfrm>
                <a:off x="599" y="3648"/>
                <a:ext cx="76" cy="47"/>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83" name="Freeform 785"/>
              <p:cNvSpPr>
                <a:spLocks/>
              </p:cNvSpPr>
              <p:nvPr/>
            </p:nvSpPr>
            <p:spPr bwMode="auto">
              <a:xfrm>
                <a:off x="570" y="3702"/>
                <a:ext cx="41" cy="52"/>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84" name="Freeform 786"/>
              <p:cNvSpPr>
                <a:spLocks/>
              </p:cNvSpPr>
              <p:nvPr/>
            </p:nvSpPr>
            <p:spPr bwMode="auto">
              <a:xfrm>
                <a:off x="449" y="3821"/>
                <a:ext cx="62"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585" name="Freeform 787"/>
              <p:cNvSpPr>
                <a:spLocks/>
              </p:cNvSpPr>
              <p:nvPr/>
            </p:nvSpPr>
            <p:spPr bwMode="auto">
              <a:xfrm>
                <a:off x="451" y="3821"/>
                <a:ext cx="58" cy="18"/>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86" name="Freeform 788"/>
              <p:cNvSpPr>
                <a:spLocks/>
              </p:cNvSpPr>
              <p:nvPr/>
            </p:nvSpPr>
            <p:spPr bwMode="auto">
              <a:xfrm>
                <a:off x="356" y="3663"/>
                <a:ext cx="48" cy="62"/>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87" name="Freeform 789"/>
              <p:cNvSpPr>
                <a:spLocks/>
              </p:cNvSpPr>
              <p:nvPr/>
            </p:nvSpPr>
            <p:spPr bwMode="auto">
              <a:xfrm>
                <a:off x="468" y="3700"/>
                <a:ext cx="145"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88" name="Freeform 790"/>
              <p:cNvSpPr>
                <a:spLocks/>
              </p:cNvSpPr>
              <p:nvPr/>
            </p:nvSpPr>
            <p:spPr bwMode="auto">
              <a:xfrm>
                <a:off x="433" y="3754"/>
                <a:ext cx="136"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89" name="Freeform 791"/>
              <p:cNvSpPr>
                <a:spLocks/>
              </p:cNvSpPr>
              <p:nvPr/>
            </p:nvSpPr>
            <p:spPr bwMode="auto">
              <a:xfrm>
                <a:off x="448" y="3759"/>
                <a:ext cx="20"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0" name="Line 792"/>
              <p:cNvSpPr>
                <a:spLocks noChangeShapeType="1"/>
              </p:cNvSpPr>
              <p:nvPr/>
            </p:nvSpPr>
            <p:spPr bwMode="auto">
              <a:xfrm flipV="1">
                <a:off x="569" y="3749"/>
                <a:ext cx="4"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1" name="Freeform 793"/>
              <p:cNvSpPr>
                <a:spLocks/>
              </p:cNvSpPr>
              <p:nvPr/>
            </p:nvSpPr>
            <p:spPr bwMode="auto">
              <a:xfrm>
                <a:off x="404" y="3660"/>
                <a:ext cx="227" cy="69"/>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2" name="Line 794"/>
              <p:cNvSpPr>
                <a:spLocks noChangeShapeType="1"/>
              </p:cNvSpPr>
              <p:nvPr/>
            </p:nvSpPr>
            <p:spPr bwMode="auto">
              <a:xfrm flipV="1">
                <a:off x="573" y="3745"/>
                <a:ext cx="3" cy="4"/>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3" name="Freeform 795"/>
              <p:cNvSpPr>
                <a:spLocks/>
              </p:cNvSpPr>
              <p:nvPr/>
            </p:nvSpPr>
            <p:spPr bwMode="auto">
              <a:xfrm>
                <a:off x="577" y="3700"/>
                <a:ext cx="36"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4" name="Line 796"/>
              <p:cNvSpPr>
                <a:spLocks noChangeShapeType="1"/>
              </p:cNvSpPr>
              <p:nvPr/>
            </p:nvSpPr>
            <p:spPr bwMode="auto">
              <a:xfrm flipV="1">
                <a:off x="576" y="3745"/>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5" name="Freeform 797"/>
              <p:cNvSpPr>
                <a:spLocks/>
              </p:cNvSpPr>
              <p:nvPr/>
            </p:nvSpPr>
            <p:spPr bwMode="auto">
              <a:xfrm>
                <a:off x="573" y="3745"/>
                <a:ext cx="3" cy="4"/>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6" name="Freeform 798"/>
              <p:cNvSpPr>
                <a:spLocks/>
              </p:cNvSpPr>
              <p:nvPr/>
            </p:nvSpPr>
            <p:spPr bwMode="auto">
              <a:xfrm>
                <a:off x="569" y="3745"/>
                <a:ext cx="8"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7" name="Freeform 799"/>
              <p:cNvSpPr>
                <a:spLocks/>
              </p:cNvSpPr>
              <p:nvPr/>
            </p:nvSpPr>
            <p:spPr bwMode="auto">
              <a:xfrm>
                <a:off x="448" y="3754"/>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8" name="Freeform 800"/>
              <p:cNvSpPr>
                <a:spLocks/>
              </p:cNvSpPr>
              <p:nvPr/>
            </p:nvSpPr>
            <p:spPr bwMode="auto">
              <a:xfrm>
                <a:off x="401" y="3725"/>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9" name="Freeform 801"/>
              <p:cNvSpPr>
                <a:spLocks/>
              </p:cNvSpPr>
              <p:nvPr/>
            </p:nvSpPr>
            <p:spPr bwMode="auto">
              <a:xfrm>
                <a:off x="601" y="3657"/>
                <a:ext cx="49" cy="23"/>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600" name="Freeform 802"/>
              <p:cNvSpPr>
                <a:spLocks/>
              </p:cNvSpPr>
              <p:nvPr/>
            </p:nvSpPr>
            <p:spPr bwMode="auto">
              <a:xfrm>
                <a:off x="815" y="3060"/>
                <a:ext cx="446" cy="517"/>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1" name="Freeform 803"/>
              <p:cNvSpPr>
                <a:spLocks/>
              </p:cNvSpPr>
              <p:nvPr/>
            </p:nvSpPr>
            <p:spPr bwMode="auto">
              <a:xfrm>
                <a:off x="992" y="3060"/>
                <a:ext cx="289" cy="518"/>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2" name="Freeform 804"/>
              <p:cNvSpPr>
                <a:spLocks/>
              </p:cNvSpPr>
              <p:nvPr/>
            </p:nvSpPr>
            <p:spPr bwMode="auto">
              <a:xfrm>
                <a:off x="755" y="3091"/>
                <a:ext cx="138"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3" name="Freeform 805"/>
              <p:cNvSpPr>
                <a:spLocks/>
              </p:cNvSpPr>
              <p:nvPr/>
            </p:nvSpPr>
            <p:spPr bwMode="auto">
              <a:xfrm>
                <a:off x="1009" y="3371"/>
                <a:ext cx="267"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5" name="Freeform 807"/>
              <p:cNvSpPr>
                <a:spLocks/>
              </p:cNvSpPr>
              <p:nvPr/>
            </p:nvSpPr>
            <p:spPr bwMode="auto">
              <a:xfrm>
                <a:off x="1155" y="3150"/>
                <a:ext cx="16" cy="16"/>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6" name="Freeform 808"/>
              <p:cNvSpPr>
                <a:spLocks/>
              </p:cNvSpPr>
              <p:nvPr/>
            </p:nvSpPr>
            <p:spPr bwMode="auto">
              <a:xfrm>
                <a:off x="1154" y="3148"/>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7" name="Freeform 809"/>
              <p:cNvSpPr>
                <a:spLocks/>
              </p:cNvSpPr>
              <p:nvPr/>
            </p:nvSpPr>
            <p:spPr bwMode="auto">
              <a:xfrm>
                <a:off x="1180" y="3275"/>
                <a:ext cx="33" cy="34"/>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8" name="Freeform 810"/>
              <p:cNvSpPr>
                <a:spLocks/>
              </p:cNvSpPr>
              <p:nvPr/>
            </p:nvSpPr>
            <p:spPr bwMode="auto">
              <a:xfrm>
                <a:off x="1181" y="3277"/>
                <a:ext cx="20" cy="20"/>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09" name="Freeform 811"/>
              <p:cNvSpPr>
                <a:spLocks/>
              </p:cNvSpPr>
              <p:nvPr/>
            </p:nvSpPr>
            <p:spPr bwMode="auto">
              <a:xfrm>
                <a:off x="1159" y="3389"/>
                <a:ext cx="43" cy="40"/>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0" name="Freeform 812"/>
              <p:cNvSpPr>
                <a:spLocks/>
              </p:cNvSpPr>
              <p:nvPr/>
            </p:nvSpPr>
            <p:spPr bwMode="auto">
              <a:xfrm>
                <a:off x="1167" y="3385"/>
                <a:ext cx="25" cy="26"/>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1" name="Freeform 813"/>
              <p:cNvSpPr>
                <a:spLocks/>
              </p:cNvSpPr>
              <p:nvPr/>
            </p:nvSpPr>
            <p:spPr bwMode="auto">
              <a:xfrm>
                <a:off x="1004" y="3099"/>
                <a:ext cx="33"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2" name="Freeform 814"/>
              <p:cNvSpPr>
                <a:spLocks/>
              </p:cNvSpPr>
              <p:nvPr/>
            </p:nvSpPr>
            <p:spPr bwMode="auto">
              <a:xfrm>
                <a:off x="1005" y="3101"/>
                <a:ext cx="20" cy="19"/>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3" name="Freeform 815"/>
              <p:cNvSpPr>
                <a:spLocks/>
              </p:cNvSpPr>
              <p:nvPr/>
            </p:nvSpPr>
            <p:spPr bwMode="auto">
              <a:xfrm>
                <a:off x="1042" y="3230"/>
                <a:ext cx="28" cy="27"/>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4" name="Freeform 816"/>
              <p:cNvSpPr>
                <a:spLocks/>
              </p:cNvSpPr>
              <p:nvPr/>
            </p:nvSpPr>
            <p:spPr bwMode="auto">
              <a:xfrm>
                <a:off x="1043" y="3231"/>
                <a:ext cx="16"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5" name="Freeform 817"/>
              <p:cNvSpPr>
                <a:spLocks/>
              </p:cNvSpPr>
              <p:nvPr/>
            </p:nvSpPr>
            <p:spPr bwMode="auto">
              <a:xfrm>
                <a:off x="1050" y="3473"/>
                <a:ext cx="25" cy="26"/>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6" name="Freeform 818"/>
              <p:cNvSpPr>
                <a:spLocks/>
              </p:cNvSpPr>
              <p:nvPr/>
            </p:nvSpPr>
            <p:spPr bwMode="auto">
              <a:xfrm>
                <a:off x="1042" y="3477"/>
                <a:ext cx="43" cy="40"/>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7" name="Freeform 819"/>
              <p:cNvSpPr>
                <a:spLocks/>
              </p:cNvSpPr>
              <p:nvPr/>
            </p:nvSpPr>
            <p:spPr bwMode="auto">
              <a:xfrm>
                <a:off x="940" y="3504"/>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8" name="Freeform 820"/>
              <p:cNvSpPr>
                <a:spLocks/>
              </p:cNvSpPr>
              <p:nvPr/>
            </p:nvSpPr>
            <p:spPr bwMode="auto">
              <a:xfrm>
                <a:off x="941" y="3506"/>
                <a:ext cx="20" cy="19"/>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9" name="Freeform 821"/>
              <p:cNvSpPr>
                <a:spLocks/>
              </p:cNvSpPr>
              <p:nvPr/>
            </p:nvSpPr>
            <p:spPr bwMode="auto">
              <a:xfrm>
                <a:off x="820" y="3252"/>
                <a:ext cx="167" cy="75"/>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grpSp>
        <p:sp>
          <p:nvSpPr>
            <p:cNvPr id="320" name="Freeform 823"/>
            <p:cNvSpPr>
              <a:spLocks/>
            </p:cNvSpPr>
            <p:nvPr/>
          </p:nvSpPr>
          <p:spPr bwMode="auto">
            <a:xfrm>
              <a:off x="807" y="3315"/>
              <a:ext cx="142"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1" name="Freeform 824"/>
            <p:cNvSpPr>
              <a:spLocks/>
            </p:cNvSpPr>
            <p:nvPr/>
          </p:nvSpPr>
          <p:spPr bwMode="auto">
            <a:xfrm>
              <a:off x="824" y="3328"/>
              <a:ext cx="123"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22" name="Freeform 825"/>
            <p:cNvSpPr>
              <a:spLocks/>
            </p:cNvSpPr>
            <p:nvPr/>
          </p:nvSpPr>
          <p:spPr bwMode="auto">
            <a:xfrm>
              <a:off x="810" y="3144"/>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3" name="Freeform 826"/>
            <p:cNvSpPr>
              <a:spLocks/>
            </p:cNvSpPr>
            <p:nvPr/>
          </p:nvSpPr>
          <p:spPr bwMode="auto">
            <a:xfrm>
              <a:off x="817" y="3151"/>
              <a:ext cx="172"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4" name="Freeform 827"/>
            <p:cNvSpPr>
              <a:spLocks noEditPoints="1"/>
            </p:cNvSpPr>
            <p:nvPr/>
          </p:nvSpPr>
          <p:spPr bwMode="auto">
            <a:xfrm>
              <a:off x="885" y="3179"/>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5" name="Freeform 828"/>
            <p:cNvSpPr>
              <a:spLocks/>
            </p:cNvSpPr>
            <p:nvPr/>
          </p:nvSpPr>
          <p:spPr bwMode="auto">
            <a:xfrm>
              <a:off x="945" y="3198"/>
              <a:ext cx="24" cy="31"/>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6" name="Freeform 829"/>
            <p:cNvSpPr>
              <a:spLocks/>
            </p:cNvSpPr>
            <p:nvPr/>
          </p:nvSpPr>
          <p:spPr bwMode="auto">
            <a:xfrm>
              <a:off x="906" y="3206"/>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7" name="Freeform 830"/>
            <p:cNvSpPr>
              <a:spLocks/>
            </p:cNvSpPr>
            <p:nvPr/>
          </p:nvSpPr>
          <p:spPr bwMode="auto">
            <a:xfrm>
              <a:off x="892" y="3186"/>
              <a:ext cx="78"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8" name="Freeform 831"/>
            <p:cNvSpPr>
              <a:spLocks/>
            </p:cNvSpPr>
            <p:nvPr/>
          </p:nvSpPr>
          <p:spPr bwMode="auto">
            <a:xfrm>
              <a:off x="910" y="3245"/>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9" name="Freeform 832"/>
            <p:cNvSpPr>
              <a:spLocks/>
            </p:cNvSpPr>
            <p:nvPr/>
          </p:nvSpPr>
          <p:spPr bwMode="auto">
            <a:xfrm>
              <a:off x="850" y="3151"/>
              <a:ext cx="80" cy="42"/>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0" name="Freeform 833"/>
            <p:cNvSpPr>
              <a:spLocks/>
            </p:cNvSpPr>
            <p:nvPr/>
          </p:nvSpPr>
          <p:spPr bwMode="auto">
            <a:xfrm>
              <a:off x="902" y="3151"/>
              <a:ext cx="85"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1" name="Freeform 834"/>
            <p:cNvSpPr>
              <a:spLocks/>
            </p:cNvSpPr>
            <p:nvPr/>
          </p:nvSpPr>
          <p:spPr bwMode="auto">
            <a:xfrm>
              <a:off x="821" y="3156"/>
              <a:ext cx="50" cy="50"/>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2" name="Freeform 835"/>
            <p:cNvSpPr>
              <a:spLocks/>
            </p:cNvSpPr>
            <p:nvPr/>
          </p:nvSpPr>
          <p:spPr bwMode="auto">
            <a:xfrm>
              <a:off x="821" y="3183"/>
              <a:ext cx="166" cy="31"/>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33" name="Freeform 836"/>
            <p:cNvSpPr>
              <a:spLocks/>
            </p:cNvSpPr>
            <p:nvPr/>
          </p:nvSpPr>
          <p:spPr bwMode="auto">
            <a:xfrm>
              <a:off x="859" y="3282"/>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4" name="Freeform 837"/>
            <p:cNvSpPr>
              <a:spLocks/>
            </p:cNvSpPr>
            <p:nvPr/>
          </p:nvSpPr>
          <p:spPr bwMode="auto">
            <a:xfrm>
              <a:off x="836" y="3281"/>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5" name="Freeform 838"/>
            <p:cNvSpPr>
              <a:spLocks/>
            </p:cNvSpPr>
            <p:nvPr/>
          </p:nvSpPr>
          <p:spPr bwMode="auto">
            <a:xfrm>
              <a:off x="917" y="3255"/>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6" name="Freeform 839"/>
            <p:cNvSpPr>
              <a:spLocks/>
            </p:cNvSpPr>
            <p:nvPr/>
          </p:nvSpPr>
          <p:spPr bwMode="auto">
            <a:xfrm>
              <a:off x="831" y="3255"/>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37" name="Freeform 840"/>
            <p:cNvSpPr>
              <a:spLocks/>
            </p:cNvSpPr>
            <p:nvPr/>
          </p:nvSpPr>
          <p:spPr bwMode="auto">
            <a:xfrm>
              <a:off x="802" y="3330"/>
              <a:ext cx="229" cy="100"/>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8" name="Freeform 841"/>
            <p:cNvSpPr>
              <a:spLocks/>
            </p:cNvSpPr>
            <p:nvPr/>
          </p:nvSpPr>
          <p:spPr bwMode="auto">
            <a:xfrm>
              <a:off x="848" y="3370"/>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39" name="Freeform 842"/>
            <p:cNvSpPr>
              <a:spLocks/>
            </p:cNvSpPr>
            <p:nvPr/>
          </p:nvSpPr>
          <p:spPr bwMode="auto">
            <a:xfrm>
              <a:off x="834" y="3424"/>
              <a:ext cx="136" cy="66"/>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40" name="Freeform 843"/>
            <p:cNvSpPr>
              <a:spLocks/>
            </p:cNvSpPr>
            <p:nvPr/>
          </p:nvSpPr>
          <p:spPr bwMode="auto">
            <a:xfrm>
              <a:off x="974" y="3416"/>
              <a:ext cx="2" cy="3"/>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41" name="Freeform 844"/>
            <p:cNvSpPr>
              <a:spLocks/>
            </p:cNvSpPr>
            <p:nvPr/>
          </p:nvSpPr>
          <p:spPr bwMode="auto">
            <a:xfrm>
              <a:off x="1010" y="3314"/>
              <a:ext cx="81"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42" name="Freeform 845"/>
            <p:cNvSpPr>
              <a:spLocks/>
            </p:cNvSpPr>
            <p:nvPr/>
          </p:nvSpPr>
          <p:spPr bwMode="auto">
            <a:xfrm>
              <a:off x="1000" y="3319"/>
              <a:ext cx="75" cy="47"/>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43" name="Freeform 846"/>
            <p:cNvSpPr>
              <a:spLocks/>
            </p:cNvSpPr>
            <p:nvPr/>
          </p:nvSpPr>
          <p:spPr bwMode="auto">
            <a:xfrm>
              <a:off x="970" y="3373"/>
              <a:ext cx="42" cy="51"/>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44" name="Freeform 847"/>
            <p:cNvSpPr>
              <a:spLocks/>
            </p:cNvSpPr>
            <p:nvPr/>
          </p:nvSpPr>
          <p:spPr bwMode="auto">
            <a:xfrm>
              <a:off x="850" y="3491"/>
              <a:ext cx="61"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45" name="Freeform 848"/>
            <p:cNvSpPr>
              <a:spLocks/>
            </p:cNvSpPr>
            <p:nvPr/>
          </p:nvSpPr>
          <p:spPr bwMode="auto">
            <a:xfrm>
              <a:off x="852" y="3491"/>
              <a:ext cx="58" cy="19"/>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46" name="Freeform 849"/>
            <p:cNvSpPr>
              <a:spLocks/>
            </p:cNvSpPr>
            <p:nvPr/>
          </p:nvSpPr>
          <p:spPr bwMode="auto">
            <a:xfrm>
              <a:off x="756" y="3334"/>
              <a:ext cx="49" cy="61"/>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47" name="Freeform 850"/>
            <p:cNvSpPr>
              <a:spLocks/>
            </p:cNvSpPr>
            <p:nvPr/>
          </p:nvSpPr>
          <p:spPr bwMode="auto">
            <a:xfrm>
              <a:off x="869" y="3370"/>
              <a:ext cx="144"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48" name="Freeform 851"/>
            <p:cNvSpPr>
              <a:spLocks/>
            </p:cNvSpPr>
            <p:nvPr/>
          </p:nvSpPr>
          <p:spPr bwMode="auto">
            <a:xfrm>
              <a:off x="834" y="3424"/>
              <a:ext cx="136" cy="66"/>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49" name="Freeform 852"/>
            <p:cNvSpPr>
              <a:spLocks/>
            </p:cNvSpPr>
            <p:nvPr/>
          </p:nvSpPr>
          <p:spPr bwMode="auto">
            <a:xfrm>
              <a:off x="848" y="3429"/>
              <a:ext cx="21"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0" name="Line 853"/>
            <p:cNvSpPr>
              <a:spLocks noChangeShapeType="1"/>
            </p:cNvSpPr>
            <p:nvPr/>
          </p:nvSpPr>
          <p:spPr bwMode="auto">
            <a:xfrm flipV="1">
              <a:off x="970" y="3419"/>
              <a:ext cx="4"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1" name="Freeform 854"/>
            <p:cNvSpPr>
              <a:spLocks/>
            </p:cNvSpPr>
            <p:nvPr/>
          </p:nvSpPr>
          <p:spPr bwMode="auto">
            <a:xfrm>
              <a:off x="805" y="3330"/>
              <a:ext cx="226" cy="70"/>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2" name="Line 855"/>
            <p:cNvSpPr>
              <a:spLocks noChangeShapeType="1"/>
            </p:cNvSpPr>
            <p:nvPr/>
          </p:nvSpPr>
          <p:spPr bwMode="auto">
            <a:xfrm flipV="1">
              <a:off x="974" y="3416"/>
              <a:ext cx="2" cy="3"/>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3" name="Freeform 856"/>
            <p:cNvSpPr>
              <a:spLocks/>
            </p:cNvSpPr>
            <p:nvPr/>
          </p:nvSpPr>
          <p:spPr bwMode="auto">
            <a:xfrm>
              <a:off x="977" y="3370"/>
              <a:ext cx="36"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4" name="Line 857"/>
            <p:cNvSpPr>
              <a:spLocks noChangeShapeType="1"/>
            </p:cNvSpPr>
            <p:nvPr/>
          </p:nvSpPr>
          <p:spPr bwMode="auto">
            <a:xfrm flipV="1">
              <a:off x="976" y="3415"/>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5" name="Freeform 858"/>
            <p:cNvSpPr>
              <a:spLocks/>
            </p:cNvSpPr>
            <p:nvPr/>
          </p:nvSpPr>
          <p:spPr bwMode="auto">
            <a:xfrm>
              <a:off x="974" y="3416"/>
              <a:ext cx="2" cy="3"/>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6" name="Freeform 859"/>
            <p:cNvSpPr>
              <a:spLocks/>
            </p:cNvSpPr>
            <p:nvPr/>
          </p:nvSpPr>
          <p:spPr bwMode="auto">
            <a:xfrm>
              <a:off x="970" y="3415"/>
              <a:ext cx="7"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7" name="Freeform 860"/>
            <p:cNvSpPr>
              <a:spLocks/>
            </p:cNvSpPr>
            <p:nvPr/>
          </p:nvSpPr>
          <p:spPr bwMode="auto">
            <a:xfrm>
              <a:off x="848" y="3424"/>
              <a:ext cx="122"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8" name="Freeform 861"/>
            <p:cNvSpPr>
              <a:spLocks/>
            </p:cNvSpPr>
            <p:nvPr/>
          </p:nvSpPr>
          <p:spPr bwMode="auto">
            <a:xfrm>
              <a:off x="802" y="3395"/>
              <a:ext cx="67" cy="35"/>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59" name="Freeform 862"/>
            <p:cNvSpPr>
              <a:spLocks/>
            </p:cNvSpPr>
            <p:nvPr/>
          </p:nvSpPr>
          <p:spPr bwMode="auto">
            <a:xfrm>
              <a:off x="1001" y="3328"/>
              <a:ext cx="50" cy="22"/>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60" name="Freeform 863"/>
            <p:cNvSpPr>
              <a:spLocks/>
            </p:cNvSpPr>
            <p:nvPr/>
          </p:nvSpPr>
          <p:spPr bwMode="auto">
            <a:xfrm>
              <a:off x="362" y="2956"/>
              <a:ext cx="446" cy="517"/>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1" name="Freeform 864"/>
            <p:cNvSpPr>
              <a:spLocks/>
            </p:cNvSpPr>
            <p:nvPr/>
          </p:nvSpPr>
          <p:spPr bwMode="auto">
            <a:xfrm>
              <a:off x="539" y="2956"/>
              <a:ext cx="289" cy="518"/>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2" name="Freeform 865"/>
            <p:cNvSpPr>
              <a:spLocks/>
            </p:cNvSpPr>
            <p:nvPr/>
          </p:nvSpPr>
          <p:spPr bwMode="auto">
            <a:xfrm>
              <a:off x="302" y="2987"/>
              <a:ext cx="138"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3" name="Freeform 866"/>
            <p:cNvSpPr>
              <a:spLocks/>
            </p:cNvSpPr>
            <p:nvPr/>
          </p:nvSpPr>
          <p:spPr bwMode="auto">
            <a:xfrm>
              <a:off x="557" y="3267"/>
              <a:ext cx="266"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4" name="Freeform 867"/>
            <p:cNvSpPr>
              <a:spLocks/>
            </p:cNvSpPr>
            <p:nvPr/>
          </p:nvSpPr>
          <p:spPr bwMode="auto">
            <a:xfrm>
              <a:off x="302" y="2957"/>
              <a:ext cx="526" cy="517"/>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65" name="Freeform 868"/>
            <p:cNvSpPr>
              <a:spLocks/>
            </p:cNvSpPr>
            <p:nvPr/>
          </p:nvSpPr>
          <p:spPr bwMode="auto">
            <a:xfrm>
              <a:off x="702" y="3046"/>
              <a:ext cx="16" cy="16"/>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6" name="Freeform 869"/>
            <p:cNvSpPr>
              <a:spLocks/>
            </p:cNvSpPr>
            <p:nvPr/>
          </p:nvSpPr>
          <p:spPr bwMode="auto">
            <a:xfrm>
              <a:off x="701" y="3044"/>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7" name="Freeform 870"/>
            <p:cNvSpPr>
              <a:spLocks/>
            </p:cNvSpPr>
            <p:nvPr/>
          </p:nvSpPr>
          <p:spPr bwMode="auto">
            <a:xfrm>
              <a:off x="727" y="3171"/>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8" name="Freeform 871"/>
            <p:cNvSpPr>
              <a:spLocks/>
            </p:cNvSpPr>
            <p:nvPr/>
          </p:nvSpPr>
          <p:spPr bwMode="auto">
            <a:xfrm>
              <a:off x="728" y="3173"/>
              <a:ext cx="20" cy="20"/>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9" name="Freeform 872"/>
            <p:cNvSpPr>
              <a:spLocks/>
            </p:cNvSpPr>
            <p:nvPr/>
          </p:nvSpPr>
          <p:spPr bwMode="auto">
            <a:xfrm>
              <a:off x="706" y="3285"/>
              <a:ext cx="43" cy="40"/>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0" name="Freeform 873"/>
            <p:cNvSpPr>
              <a:spLocks/>
            </p:cNvSpPr>
            <p:nvPr/>
          </p:nvSpPr>
          <p:spPr bwMode="auto">
            <a:xfrm>
              <a:off x="714" y="3281"/>
              <a:ext cx="25" cy="26"/>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1" name="Freeform 874"/>
            <p:cNvSpPr>
              <a:spLocks/>
            </p:cNvSpPr>
            <p:nvPr/>
          </p:nvSpPr>
          <p:spPr bwMode="auto">
            <a:xfrm>
              <a:off x="552" y="2995"/>
              <a:ext cx="32"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2" name="Freeform 875"/>
            <p:cNvSpPr>
              <a:spLocks/>
            </p:cNvSpPr>
            <p:nvPr/>
          </p:nvSpPr>
          <p:spPr bwMode="auto">
            <a:xfrm>
              <a:off x="552" y="2997"/>
              <a:ext cx="20" cy="19"/>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3" name="Freeform 876"/>
            <p:cNvSpPr>
              <a:spLocks/>
            </p:cNvSpPr>
            <p:nvPr/>
          </p:nvSpPr>
          <p:spPr bwMode="auto">
            <a:xfrm>
              <a:off x="589" y="3125"/>
              <a:ext cx="28"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4" name="Freeform 877"/>
            <p:cNvSpPr>
              <a:spLocks/>
            </p:cNvSpPr>
            <p:nvPr/>
          </p:nvSpPr>
          <p:spPr bwMode="auto">
            <a:xfrm>
              <a:off x="590" y="3127"/>
              <a:ext cx="16"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5" name="Freeform 878"/>
            <p:cNvSpPr>
              <a:spLocks/>
            </p:cNvSpPr>
            <p:nvPr/>
          </p:nvSpPr>
          <p:spPr bwMode="auto">
            <a:xfrm>
              <a:off x="597" y="3369"/>
              <a:ext cx="25" cy="26"/>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6" name="Freeform 879"/>
            <p:cNvSpPr>
              <a:spLocks/>
            </p:cNvSpPr>
            <p:nvPr/>
          </p:nvSpPr>
          <p:spPr bwMode="auto">
            <a:xfrm>
              <a:off x="589" y="3372"/>
              <a:ext cx="43" cy="41"/>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7" name="Freeform 880"/>
            <p:cNvSpPr>
              <a:spLocks/>
            </p:cNvSpPr>
            <p:nvPr/>
          </p:nvSpPr>
          <p:spPr bwMode="auto">
            <a:xfrm>
              <a:off x="487" y="3400"/>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8" name="Freeform 881"/>
            <p:cNvSpPr>
              <a:spLocks/>
            </p:cNvSpPr>
            <p:nvPr/>
          </p:nvSpPr>
          <p:spPr bwMode="auto">
            <a:xfrm>
              <a:off x="488" y="3402"/>
              <a:ext cx="20" cy="19"/>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79" name="Freeform 882"/>
            <p:cNvSpPr>
              <a:spLocks/>
            </p:cNvSpPr>
            <p:nvPr/>
          </p:nvSpPr>
          <p:spPr bwMode="auto">
            <a:xfrm>
              <a:off x="367" y="3148"/>
              <a:ext cx="168" cy="75"/>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0" name="Freeform 883"/>
            <p:cNvSpPr>
              <a:spLocks/>
            </p:cNvSpPr>
            <p:nvPr/>
          </p:nvSpPr>
          <p:spPr bwMode="auto">
            <a:xfrm>
              <a:off x="354" y="3211"/>
              <a:ext cx="143"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1" name="Freeform 884"/>
            <p:cNvSpPr>
              <a:spLocks/>
            </p:cNvSpPr>
            <p:nvPr/>
          </p:nvSpPr>
          <p:spPr bwMode="auto">
            <a:xfrm>
              <a:off x="371" y="3224"/>
              <a:ext cx="124"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82" name="Freeform 885"/>
            <p:cNvSpPr>
              <a:spLocks/>
            </p:cNvSpPr>
            <p:nvPr/>
          </p:nvSpPr>
          <p:spPr bwMode="auto">
            <a:xfrm>
              <a:off x="357" y="3040"/>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3" name="Freeform 886"/>
            <p:cNvSpPr>
              <a:spLocks/>
            </p:cNvSpPr>
            <p:nvPr/>
          </p:nvSpPr>
          <p:spPr bwMode="auto">
            <a:xfrm>
              <a:off x="365" y="3047"/>
              <a:ext cx="171"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4" name="Freeform 887"/>
            <p:cNvSpPr>
              <a:spLocks noEditPoints="1"/>
            </p:cNvSpPr>
            <p:nvPr/>
          </p:nvSpPr>
          <p:spPr bwMode="auto">
            <a:xfrm>
              <a:off x="432" y="3075"/>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5" name="Freeform 888"/>
            <p:cNvSpPr>
              <a:spLocks/>
            </p:cNvSpPr>
            <p:nvPr/>
          </p:nvSpPr>
          <p:spPr bwMode="auto">
            <a:xfrm>
              <a:off x="492" y="3094"/>
              <a:ext cx="24" cy="31"/>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6" name="Freeform 889"/>
            <p:cNvSpPr>
              <a:spLocks/>
            </p:cNvSpPr>
            <p:nvPr/>
          </p:nvSpPr>
          <p:spPr bwMode="auto">
            <a:xfrm>
              <a:off x="453" y="3102"/>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7" name="Freeform 890"/>
            <p:cNvSpPr>
              <a:spLocks/>
            </p:cNvSpPr>
            <p:nvPr/>
          </p:nvSpPr>
          <p:spPr bwMode="auto">
            <a:xfrm>
              <a:off x="439" y="3082"/>
              <a:ext cx="78"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8" name="Freeform 891"/>
            <p:cNvSpPr>
              <a:spLocks/>
            </p:cNvSpPr>
            <p:nvPr/>
          </p:nvSpPr>
          <p:spPr bwMode="auto">
            <a:xfrm>
              <a:off x="457" y="3141"/>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9" name="Freeform 892"/>
            <p:cNvSpPr>
              <a:spLocks/>
            </p:cNvSpPr>
            <p:nvPr/>
          </p:nvSpPr>
          <p:spPr bwMode="auto">
            <a:xfrm>
              <a:off x="397" y="3047"/>
              <a:ext cx="80" cy="42"/>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0" name="Freeform 893"/>
            <p:cNvSpPr>
              <a:spLocks/>
            </p:cNvSpPr>
            <p:nvPr/>
          </p:nvSpPr>
          <p:spPr bwMode="auto">
            <a:xfrm>
              <a:off x="449" y="3047"/>
              <a:ext cx="85" cy="62"/>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1" name="Freeform 894"/>
            <p:cNvSpPr>
              <a:spLocks/>
            </p:cNvSpPr>
            <p:nvPr/>
          </p:nvSpPr>
          <p:spPr bwMode="auto">
            <a:xfrm>
              <a:off x="368" y="3052"/>
              <a:ext cx="50"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2" name="Freeform 895"/>
            <p:cNvSpPr>
              <a:spLocks/>
            </p:cNvSpPr>
            <p:nvPr/>
          </p:nvSpPr>
          <p:spPr bwMode="auto">
            <a:xfrm>
              <a:off x="368" y="3079"/>
              <a:ext cx="166" cy="30"/>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93" name="Freeform 896"/>
            <p:cNvSpPr>
              <a:spLocks/>
            </p:cNvSpPr>
            <p:nvPr/>
          </p:nvSpPr>
          <p:spPr bwMode="auto">
            <a:xfrm>
              <a:off x="406" y="3178"/>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4" name="Freeform 897"/>
            <p:cNvSpPr>
              <a:spLocks/>
            </p:cNvSpPr>
            <p:nvPr/>
          </p:nvSpPr>
          <p:spPr bwMode="auto">
            <a:xfrm>
              <a:off x="383" y="3177"/>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5" name="Freeform 898"/>
            <p:cNvSpPr>
              <a:spLocks/>
            </p:cNvSpPr>
            <p:nvPr/>
          </p:nvSpPr>
          <p:spPr bwMode="auto">
            <a:xfrm>
              <a:off x="464" y="3151"/>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6" name="Freeform 899"/>
            <p:cNvSpPr>
              <a:spLocks/>
            </p:cNvSpPr>
            <p:nvPr/>
          </p:nvSpPr>
          <p:spPr bwMode="auto">
            <a:xfrm>
              <a:off x="378" y="3151"/>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97" name="Freeform 900"/>
            <p:cNvSpPr>
              <a:spLocks/>
            </p:cNvSpPr>
            <p:nvPr/>
          </p:nvSpPr>
          <p:spPr bwMode="auto">
            <a:xfrm>
              <a:off x="349" y="3226"/>
              <a:ext cx="230"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8" name="Freeform 901"/>
            <p:cNvSpPr>
              <a:spLocks/>
            </p:cNvSpPr>
            <p:nvPr/>
          </p:nvSpPr>
          <p:spPr bwMode="auto">
            <a:xfrm>
              <a:off x="396" y="3266"/>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9" name="Freeform 902"/>
            <p:cNvSpPr>
              <a:spLocks/>
            </p:cNvSpPr>
            <p:nvPr/>
          </p:nvSpPr>
          <p:spPr bwMode="auto">
            <a:xfrm>
              <a:off x="381" y="3320"/>
              <a:ext cx="136"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00" name="Freeform 903"/>
            <p:cNvSpPr>
              <a:spLocks/>
            </p:cNvSpPr>
            <p:nvPr/>
          </p:nvSpPr>
          <p:spPr bwMode="auto">
            <a:xfrm>
              <a:off x="521" y="3312"/>
              <a:ext cx="3" cy="3"/>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01" name="Freeform 904"/>
            <p:cNvSpPr>
              <a:spLocks/>
            </p:cNvSpPr>
            <p:nvPr/>
          </p:nvSpPr>
          <p:spPr bwMode="auto">
            <a:xfrm>
              <a:off x="557" y="3210"/>
              <a:ext cx="82"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02" name="Freeform 905"/>
            <p:cNvSpPr>
              <a:spLocks/>
            </p:cNvSpPr>
            <p:nvPr/>
          </p:nvSpPr>
          <p:spPr bwMode="auto">
            <a:xfrm>
              <a:off x="547" y="3214"/>
              <a:ext cx="76" cy="48"/>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03" name="Freeform 906"/>
            <p:cNvSpPr>
              <a:spLocks/>
            </p:cNvSpPr>
            <p:nvPr/>
          </p:nvSpPr>
          <p:spPr bwMode="auto">
            <a:xfrm>
              <a:off x="517" y="3269"/>
              <a:ext cx="42" cy="51"/>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04" name="Freeform 907"/>
            <p:cNvSpPr>
              <a:spLocks/>
            </p:cNvSpPr>
            <p:nvPr/>
          </p:nvSpPr>
          <p:spPr bwMode="auto">
            <a:xfrm>
              <a:off x="397" y="3387"/>
              <a:ext cx="61"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05" name="Freeform 908"/>
            <p:cNvSpPr>
              <a:spLocks/>
            </p:cNvSpPr>
            <p:nvPr/>
          </p:nvSpPr>
          <p:spPr bwMode="auto">
            <a:xfrm>
              <a:off x="399" y="3387"/>
              <a:ext cx="58" cy="19"/>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06" name="Freeform 909"/>
            <p:cNvSpPr>
              <a:spLocks/>
            </p:cNvSpPr>
            <p:nvPr/>
          </p:nvSpPr>
          <p:spPr bwMode="auto">
            <a:xfrm>
              <a:off x="304" y="3230"/>
              <a:ext cx="48" cy="61"/>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07" name="Freeform 910"/>
            <p:cNvSpPr>
              <a:spLocks/>
            </p:cNvSpPr>
            <p:nvPr/>
          </p:nvSpPr>
          <p:spPr bwMode="auto">
            <a:xfrm>
              <a:off x="416" y="3266"/>
              <a:ext cx="145"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08" name="Freeform 911"/>
            <p:cNvSpPr>
              <a:spLocks/>
            </p:cNvSpPr>
            <p:nvPr/>
          </p:nvSpPr>
          <p:spPr bwMode="auto">
            <a:xfrm>
              <a:off x="381" y="3320"/>
              <a:ext cx="136"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09" name="Freeform 912"/>
            <p:cNvSpPr>
              <a:spLocks/>
            </p:cNvSpPr>
            <p:nvPr/>
          </p:nvSpPr>
          <p:spPr bwMode="auto">
            <a:xfrm>
              <a:off x="396" y="3325"/>
              <a:ext cx="20"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0" name="Line 913"/>
            <p:cNvSpPr>
              <a:spLocks noChangeShapeType="1"/>
            </p:cNvSpPr>
            <p:nvPr/>
          </p:nvSpPr>
          <p:spPr bwMode="auto">
            <a:xfrm flipV="1">
              <a:off x="517" y="3315"/>
              <a:ext cx="4"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1" name="Freeform 914"/>
            <p:cNvSpPr>
              <a:spLocks/>
            </p:cNvSpPr>
            <p:nvPr/>
          </p:nvSpPr>
          <p:spPr bwMode="auto">
            <a:xfrm>
              <a:off x="352" y="3226"/>
              <a:ext cx="227" cy="70"/>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2" name="Line 915"/>
            <p:cNvSpPr>
              <a:spLocks noChangeShapeType="1"/>
            </p:cNvSpPr>
            <p:nvPr/>
          </p:nvSpPr>
          <p:spPr bwMode="auto">
            <a:xfrm flipV="1">
              <a:off x="521" y="3312"/>
              <a:ext cx="3" cy="3"/>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3" name="Freeform 916"/>
            <p:cNvSpPr>
              <a:spLocks/>
            </p:cNvSpPr>
            <p:nvPr/>
          </p:nvSpPr>
          <p:spPr bwMode="auto">
            <a:xfrm>
              <a:off x="524" y="3266"/>
              <a:ext cx="37"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4" name="Line 917"/>
            <p:cNvSpPr>
              <a:spLocks noChangeShapeType="1"/>
            </p:cNvSpPr>
            <p:nvPr/>
          </p:nvSpPr>
          <p:spPr bwMode="auto">
            <a:xfrm flipV="1">
              <a:off x="524" y="3311"/>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5" name="Freeform 918"/>
            <p:cNvSpPr>
              <a:spLocks/>
            </p:cNvSpPr>
            <p:nvPr/>
          </p:nvSpPr>
          <p:spPr bwMode="auto">
            <a:xfrm>
              <a:off x="521" y="3312"/>
              <a:ext cx="3" cy="3"/>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6" name="Freeform 919"/>
            <p:cNvSpPr>
              <a:spLocks/>
            </p:cNvSpPr>
            <p:nvPr/>
          </p:nvSpPr>
          <p:spPr bwMode="auto">
            <a:xfrm>
              <a:off x="517" y="3311"/>
              <a:ext cx="7"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7" name="Freeform 920"/>
            <p:cNvSpPr>
              <a:spLocks/>
            </p:cNvSpPr>
            <p:nvPr/>
          </p:nvSpPr>
          <p:spPr bwMode="auto">
            <a:xfrm>
              <a:off x="396" y="3320"/>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8" name="Freeform 921"/>
            <p:cNvSpPr>
              <a:spLocks/>
            </p:cNvSpPr>
            <p:nvPr/>
          </p:nvSpPr>
          <p:spPr bwMode="auto">
            <a:xfrm>
              <a:off x="349" y="3291"/>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19" name="Freeform 922"/>
            <p:cNvSpPr>
              <a:spLocks/>
            </p:cNvSpPr>
            <p:nvPr/>
          </p:nvSpPr>
          <p:spPr bwMode="auto">
            <a:xfrm>
              <a:off x="549" y="3224"/>
              <a:ext cx="49" cy="22"/>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grpSp>
      <p:sp>
        <p:nvSpPr>
          <p:cNvPr id="620" name="Cloud Callout 619"/>
          <p:cNvSpPr/>
          <p:nvPr/>
        </p:nvSpPr>
        <p:spPr>
          <a:xfrm>
            <a:off x="5105400" y="762000"/>
            <a:ext cx="4038600" cy="26670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400" dirty="0" smtClean="0">
                <a:solidFill>
                  <a:schemeClr val="tx1"/>
                </a:solidFill>
                <a:cs typeface="B Nazanin" pitchFamily="2" charset="-78"/>
              </a:rPr>
              <a:t>من وارد بدن آدمی شدم که یک ویروس او را مریض کرده بود و چون من و ویروس سرماخودگی بیماریی شبه هم ایجاد می کنیم آنها ما را با هم اشتباه می گیرند و آنتی بیوتیک مصرف می کنند، من هم از فرصت استفاده کردم و این آنتی بیوتیک را شناسایی کردم. اگر جای دیگری او را ببینم می دانم چکار کنم، من راهشو پیدا کردم که چطور حال آنتی بیوتیک را بگیرم و پیروز شوم.</a:t>
            </a:r>
            <a:endParaRPr lang="fa-IR" sz="1400" dirty="0">
              <a:solidFill>
                <a:schemeClr val="tx1"/>
              </a:solidFill>
            </a:endParaRPr>
          </a:p>
        </p:txBody>
      </p:sp>
      <p:sp>
        <p:nvSpPr>
          <p:cNvPr id="621" name="Cloud Callout 620"/>
          <p:cNvSpPr/>
          <p:nvPr/>
        </p:nvSpPr>
        <p:spPr>
          <a:xfrm>
            <a:off x="2667000" y="2971800"/>
            <a:ext cx="3276600" cy="16764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514350" indent="-514350" algn="ctr" rtl="1"/>
            <a:r>
              <a:rPr lang="fa-IR" sz="1400" dirty="0" smtClean="0">
                <a:solidFill>
                  <a:schemeClr val="tx1"/>
                </a:solidFill>
                <a:cs typeface="B Nazanin" pitchFamily="2" charset="-78"/>
              </a:rPr>
              <a:t>این تجربه خوبی است و ما می توانیم از شباهت سرماخوردگی ویروسی و سرماخوردگی باکتریایی برای مقاوم شدن به آنتی بیوتیک ها استفاده کنیم. </a:t>
            </a:r>
            <a:endParaRPr lang="en-US" sz="1400" dirty="0" smtClean="0">
              <a:solidFill>
                <a:schemeClr val="tx1"/>
              </a:solidFill>
              <a:cs typeface="B Nazanin" pitchFamily="2" charset="-7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s.aghamohamadzadeh\Desktop\New Folder (3)\000b_1341628557181130.jpg"/>
          <p:cNvPicPr>
            <a:picLocks noChangeAspect="1" noChangeArrowheads="1"/>
          </p:cNvPicPr>
          <p:nvPr/>
        </p:nvPicPr>
        <p:blipFill>
          <a:blip r:embed="rId2" cstate="print"/>
          <a:srcRect/>
          <a:stretch>
            <a:fillRect/>
          </a:stretch>
        </p:blipFill>
        <p:spPr bwMode="auto">
          <a:xfrm>
            <a:off x="-27658" y="0"/>
            <a:ext cx="9171658" cy="6858000"/>
          </a:xfrm>
          <a:prstGeom prst="rect">
            <a:avLst/>
          </a:prstGeom>
          <a:noFill/>
        </p:spPr>
      </p:pic>
      <p:sp>
        <p:nvSpPr>
          <p:cNvPr id="13" name="Cloud Callout 12"/>
          <p:cNvSpPr/>
          <p:nvPr/>
        </p:nvSpPr>
        <p:spPr>
          <a:xfrm flipH="1">
            <a:off x="1600200" y="-152400"/>
            <a:ext cx="7543800" cy="29718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dirty="0" smtClean="0">
                <a:solidFill>
                  <a:schemeClr val="tx1"/>
                </a:solidFill>
                <a:cs typeface="B Nazanin" pitchFamily="2" charset="-78"/>
              </a:rPr>
              <a:t>من و دوستانم وارد بدن آدمی شدیم و حسابی زیاد شدیم طوری که حرارت بدنش بالا رفت و تب کرد و بیمار شد. او پیش دکتر رفت. همه ما خیلی ناراحت بودیم. دکتر آنتی بیوتیک مناسبی به او داد. وقتی شروع به مصرف آنتی بیوتیک کرد ما مجبور شدیم حسابی بجنگیم. تعداد زیادی از دوستانم که ضعیف و ریزه میزه بودند مردند. با مرگ تعداد زیادی از دوستانم، حرارت بدن کم شد و حال آن آدم بهتر شد و تب قطع شد. خیلی نا امید و ناراحت بودم و من مجبور شدم پنهان شوم. ترسیده بودم و دنبال راه چاره ای بودم. تا این که شانس به من رو کرد و آن آدم آنتی بیوتیکش را سر ساعت و منظم نخورد و من توانستم دوباره تکثیر شوم و توانم را به دست آورم و طوری تغییر شکل دادم که آنتی بیوتیک دیگر نتوانست به من بچسبد و من زنده ماندم و حالا می توانم دیگران را بیمار کنم </a:t>
            </a:r>
            <a:endParaRPr lang="fa-IR" dirty="0">
              <a:solidFill>
                <a:schemeClr val="tx1"/>
              </a:solidFill>
            </a:endParaRPr>
          </a:p>
        </p:txBody>
      </p:sp>
      <p:pic>
        <p:nvPicPr>
          <p:cNvPr id="17" name="Picture 16" descr="Dermatophyte_01"/>
          <p:cNvPicPr>
            <a:picLocks noChangeAspect="1" noChangeArrowheads="1"/>
          </p:cNvPicPr>
          <p:nvPr/>
        </p:nvPicPr>
        <p:blipFill>
          <a:blip r:embed="rId3" cstate="print"/>
          <a:srcRect/>
          <a:stretch>
            <a:fillRect/>
          </a:stretch>
        </p:blipFill>
        <p:spPr bwMode="auto">
          <a:xfrm flipH="1">
            <a:off x="1143000" y="4953000"/>
            <a:ext cx="971973" cy="1562100"/>
          </a:xfrm>
          <a:prstGeom prst="rect">
            <a:avLst/>
          </a:prstGeom>
          <a:noFill/>
          <a:ln w="9525">
            <a:noFill/>
            <a:miter lim="800000"/>
            <a:headEnd/>
            <a:tailEnd/>
          </a:ln>
        </p:spPr>
      </p:pic>
      <p:pic>
        <p:nvPicPr>
          <p:cNvPr id="19" name="Picture 18" descr="Harry_011"/>
          <p:cNvPicPr>
            <a:picLocks noChangeAspect="1" noChangeArrowheads="1"/>
          </p:cNvPicPr>
          <p:nvPr/>
        </p:nvPicPr>
        <p:blipFill>
          <a:blip r:embed="rId4" cstate="print"/>
          <a:srcRect/>
          <a:stretch>
            <a:fillRect/>
          </a:stretch>
        </p:blipFill>
        <p:spPr bwMode="auto">
          <a:xfrm>
            <a:off x="2133600" y="2971800"/>
            <a:ext cx="3810000" cy="3886200"/>
          </a:xfrm>
          <a:prstGeom prst="rect">
            <a:avLst/>
          </a:prstGeom>
          <a:noFill/>
          <a:ln w="9525">
            <a:noFill/>
            <a:miter lim="800000"/>
            <a:headEnd/>
            <a:tailEnd/>
          </a:ln>
        </p:spPr>
      </p:pic>
      <p:grpSp>
        <p:nvGrpSpPr>
          <p:cNvPr id="10" name="Group 621"/>
          <p:cNvGrpSpPr>
            <a:grpSpLocks noChangeAspect="1"/>
          </p:cNvGrpSpPr>
          <p:nvPr/>
        </p:nvGrpSpPr>
        <p:grpSpPr bwMode="auto">
          <a:xfrm>
            <a:off x="6248400" y="3200400"/>
            <a:ext cx="2236787" cy="2058123"/>
            <a:chOff x="302" y="2956"/>
            <a:chExt cx="1409" cy="1138"/>
          </a:xfrm>
          <a:solidFill>
            <a:srgbClr val="F896EC"/>
          </a:solidFill>
          <a:effectLst>
            <a:glow rad="101600">
              <a:schemeClr val="accent4">
                <a:satMod val="175000"/>
                <a:alpha val="40000"/>
              </a:schemeClr>
            </a:glow>
            <a:outerShdw blurRad="50800" dist="38100" dir="5400000" algn="t" rotWithShape="0">
              <a:prstClr val="black">
                <a:alpha val="40000"/>
              </a:prstClr>
            </a:outerShdw>
          </a:effectLst>
        </p:grpSpPr>
        <p:grpSp>
          <p:nvGrpSpPr>
            <p:cNvPr id="15" name="Group 822"/>
            <p:cNvGrpSpPr>
              <a:grpSpLocks/>
            </p:cNvGrpSpPr>
            <p:nvPr/>
          </p:nvGrpSpPr>
          <p:grpSpPr bwMode="auto">
            <a:xfrm>
              <a:off x="354" y="3060"/>
              <a:ext cx="1357" cy="1034"/>
              <a:chOff x="354" y="3060"/>
              <a:chExt cx="1357" cy="1034"/>
            </a:xfrm>
            <a:grpFill/>
          </p:grpSpPr>
          <p:sp>
            <p:nvSpPr>
              <p:cNvPr id="120" name="Freeform 622"/>
              <p:cNvSpPr>
                <a:spLocks/>
              </p:cNvSpPr>
              <p:nvPr/>
            </p:nvSpPr>
            <p:spPr bwMode="auto">
              <a:xfrm>
                <a:off x="1245" y="3362"/>
                <a:ext cx="447" cy="516"/>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1" name="Freeform 623"/>
              <p:cNvSpPr>
                <a:spLocks/>
              </p:cNvSpPr>
              <p:nvPr/>
            </p:nvSpPr>
            <p:spPr bwMode="auto">
              <a:xfrm>
                <a:off x="1423" y="3362"/>
                <a:ext cx="288" cy="517"/>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2" name="Freeform 624"/>
              <p:cNvSpPr>
                <a:spLocks/>
              </p:cNvSpPr>
              <p:nvPr/>
            </p:nvSpPr>
            <p:spPr bwMode="auto">
              <a:xfrm>
                <a:off x="1186" y="3393"/>
                <a:ext cx="138"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3" name="Freeform 625"/>
              <p:cNvSpPr>
                <a:spLocks/>
              </p:cNvSpPr>
              <p:nvPr/>
            </p:nvSpPr>
            <p:spPr bwMode="auto">
              <a:xfrm>
                <a:off x="1440" y="3673"/>
                <a:ext cx="266" cy="206"/>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4" name="Freeform 626"/>
              <p:cNvSpPr>
                <a:spLocks/>
              </p:cNvSpPr>
              <p:nvPr/>
            </p:nvSpPr>
            <p:spPr bwMode="auto">
              <a:xfrm>
                <a:off x="1186" y="3363"/>
                <a:ext cx="525" cy="516"/>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25" name="Freeform 627"/>
              <p:cNvSpPr>
                <a:spLocks/>
              </p:cNvSpPr>
              <p:nvPr/>
            </p:nvSpPr>
            <p:spPr bwMode="auto">
              <a:xfrm>
                <a:off x="1585" y="3452"/>
                <a:ext cx="17" cy="16"/>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6" name="Freeform 628"/>
              <p:cNvSpPr>
                <a:spLocks/>
              </p:cNvSpPr>
              <p:nvPr/>
            </p:nvSpPr>
            <p:spPr bwMode="auto">
              <a:xfrm>
                <a:off x="1585" y="3450"/>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7" name="Freeform 629"/>
              <p:cNvSpPr>
                <a:spLocks/>
              </p:cNvSpPr>
              <p:nvPr/>
            </p:nvSpPr>
            <p:spPr bwMode="auto">
              <a:xfrm>
                <a:off x="1611" y="3577"/>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8" name="Freeform 630"/>
              <p:cNvSpPr>
                <a:spLocks/>
              </p:cNvSpPr>
              <p:nvPr/>
            </p:nvSpPr>
            <p:spPr bwMode="auto">
              <a:xfrm>
                <a:off x="1612" y="3579"/>
                <a:ext cx="19" cy="19"/>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29" name="Freeform 631"/>
              <p:cNvSpPr>
                <a:spLocks/>
              </p:cNvSpPr>
              <p:nvPr/>
            </p:nvSpPr>
            <p:spPr bwMode="auto">
              <a:xfrm>
                <a:off x="1590" y="3690"/>
                <a:ext cx="43" cy="41"/>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0" name="Freeform 632"/>
              <p:cNvSpPr>
                <a:spLocks/>
              </p:cNvSpPr>
              <p:nvPr/>
            </p:nvSpPr>
            <p:spPr bwMode="auto">
              <a:xfrm>
                <a:off x="1598" y="3687"/>
                <a:ext cx="25" cy="25"/>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1" name="Freeform 633"/>
              <p:cNvSpPr>
                <a:spLocks/>
              </p:cNvSpPr>
              <p:nvPr/>
            </p:nvSpPr>
            <p:spPr bwMode="auto">
              <a:xfrm>
                <a:off x="1435" y="3401"/>
                <a:ext cx="33"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2" name="Freeform 634"/>
              <p:cNvSpPr>
                <a:spLocks/>
              </p:cNvSpPr>
              <p:nvPr/>
            </p:nvSpPr>
            <p:spPr bwMode="auto">
              <a:xfrm>
                <a:off x="1436" y="3403"/>
                <a:ext cx="20" cy="19"/>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3" name="Freeform 635"/>
              <p:cNvSpPr>
                <a:spLocks/>
              </p:cNvSpPr>
              <p:nvPr/>
            </p:nvSpPr>
            <p:spPr bwMode="auto">
              <a:xfrm>
                <a:off x="1473" y="3531"/>
                <a:ext cx="27"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4" name="Freeform 636"/>
              <p:cNvSpPr>
                <a:spLocks/>
              </p:cNvSpPr>
              <p:nvPr/>
            </p:nvSpPr>
            <p:spPr bwMode="auto">
              <a:xfrm>
                <a:off x="1474" y="3533"/>
                <a:ext cx="16"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5" name="Freeform 637"/>
              <p:cNvSpPr>
                <a:spLocks/>
              </p:cNvSpPr>
              <p:nvPr/>
            </p:nvSpPr>
            <p:spPr bwMode="auto">
              <a:xfrm>
                <a:off x="1481" y="3775"/>
                <a:ext cx="25" cy="25"/>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6" name="Freeform 638"/>
              <p:cNvSpPr>
                <a:spLocks/>
              </p:cNvSpPr>
              <p:nvPr/>
            </p:nvSpPr>
            <p:spPr bwMode="auto">
              <a:xfrm>
                <a:off x="1473" y="3778"/>
                <a:ext cx="42" cy="41"/>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7" name="Freeform 639"/>
              <p:cNvSpPr>
                <a:spLocks/>
              </p:cNvSpPr>
              <p:nvPr/>
            </p:nvSpPr>
            <p:spPr bwMode="auto">
              <a:xfrm>
                <a:off x="1371" y="3806"/>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8" name="Freeform 640"/>
              <p:cNvSpPr>
                <a:spLocks/>
              </p:cNvSpPr>
              <p:nvPr/>
            </p:nvSpPr>
            <p:spPr bwMode="auto">
              <a:xfrm>
                <a:off x="1372" y="3807"/>
                <a:ext cx="19" cy="20"/>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39" name="Freeform 641"/>
              <p:cNvSpPr>
                <a:spLocks/>
              </p:cNvSpPr>
              <p:nvPr/>
            </p:nvSpPr>
            <p:spPr bwMode="auto">
              <a:xfrm>
                <a:off x="1251" y="3554"/>
                <a:ext cx="167" cy="75"/>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0" name="Freeform 642"/>
              <p:cNvSpPr>
                <a:spLocks/>
              </p:cNvSpPr>
              <p:nvPr/>
            </p:nvSpPr>
            <p:spPr bwMode="auto">
              <a:xfrm>
                <a:off x="1238" y="3617"/>
                <a:ext cx="142"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1" name="Freeform 643"/>
              <p:cNvSpPr>
                <a:spLocks/>
              </p:cNvSpPr>
              <p:nvPr/>
            </p:nvSpPr>
            <p:spPr bwMode="auto">
              <a:xfrm>
                <a:off x="1254" y="3629"/>
                <a:ext cx="124" cy="22"/>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42" name="Freeform 644"/>
              <p:cNvSpPr>
                <a:spLocks/>
              </p:cNvSpPr>
              <p:nvPr/>
            </p:nvSpPr>
            <p:spPr bwMode="auto">
              <a:xfrm>
                <a:off x="1241" y="3446"/>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3" name="Freeform 645"/>
              <p:cNvSpPr>
                <a:spLocks/>
              </p:cNvSpPr>
              <p:nvPr/>
            </p:nvSpPr>
            <p:spPr bwMode="auto">
              <a:xfrm>
                <a:off x="1248" y="3452"/>
                <a:ext cx="172"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4" name="Freeform 646"/>
              <p:cNvSpPr>
                <a:spLocks noEditPoints="1"/>
              </p:cNvSpPr>
              <p:nvPr/>
            </p:nvSpPr>
            <p:spPr bwMode="auto">
              <a:xfrm>
                <a:off x="1316" y="3481"/>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5" name="Freeform 647"/>
              <p:cNvSpPr>
                <a:spLocks/>
              </p:cNvSpPr>
              <p:nvPr/>
            </p:nvSpPr>
            <p:spPr bwMode="auto">
              <a:xfrm>
                <a:off x="1375" y="3500"/>
                <a:ext cx="25" cy="30"/>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6" name="Freeform 648"/>
              <p:cNvSpPr>
                <a:spLocks/>
              </p:cNvSpPr>
              <p:nvPr/>
            </p:nvSpPr>
            <p:spPr bwMode="auto">
              <a:xfrm>
                <a:off x="1337" y="3508"/>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7" name="Freeform 649"/>
              <p:cNvSpPr>
                <a:spLocks/>
              </p:cNvSpPr>
              <p:nvPr/>
            </p:nvSpPr>
            <p:spPr bwMode="auto">
              <a:xfrm>
                <a:off x="1323" y="3488"/>
                <a:ext cx="77"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8" name="Freeform 650"/>
              <p:cNvSpPr>
                <a:spLocks/>
              </p:cNvSpPr>
              <p:nvPr/>
            </p:nvSpPr>
            <p:spPr bwMode="auto">
              <a:xfrm>
                <a:off x="1341" y="3547"/>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49" name="Freeform 651"/>
              <p:cNvSpPr>
                <a:spLocks/>
              </p:cNvSpPr>
              <p:nvPr/>
            </p:nvSpPr>
            <p:spPr bwMode="auto">
              <a:xfrm>
                <a:off x="1281" y="3452"/>
                <a:ext cx="80" cy="43"/>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0" name="Freeform 652"/>
              <p:cNvSpPr>
                <a:spLocks/>
              </p:cNvSpPr>
              <p:nvPr/>
            </p:nvSpPr>
            <p:spPr bwMode="auto">
              <a:xfrm>
                <a:off x="1333" y="3452"/>
                <a:ext cx="85"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1" name="Freeform 653"/>
              <p:cNvSpPr>
                <a:spLocks/>
              </p:cNvSpPr>
              <p:nvPr/>
            </p:nvSpPr>
            <p:spPr bwMode="auto">
              <a:xfrm>
                <a:off x="1252" y="3458"/>
                <a:ext cx="49"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2" name="Freeform 654"/>
              <p:cNvSpPr>
                <a:spLocks/>
              </p:cNvSpPr>
              <p:nvPr/>
            </p:nvSpPr>
            <p:spPr bwMode="auto">
              <a:xfrm>
                <a:off x="1252" y="3485"/>
                <a:ext cx="166" cy="30"/>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53" name="Freeform 655"/>
              <p:cNvSpPr>
                <a:spLocks/>
              </p:cNvSpPr>
              <p:nvPr/>
            </p:nvSpPr>
            <p:spPr bwMode="auto">
              <a:xfrm>
                <a:off x="1290" y="3584"/>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4" name="Freeform 656"/>
              <p:cNvSpPr>
                <a:spLocks/>
              </p:cNvSpPr>
              <p:nvPr/>
            </p:nvSpPr>
            <p:spPr bwMode="auto">
              <a:xfrm>
                <a:off x="1267" y="3583"/>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5" name="Freeform 657"/>
              <p:cNvSpPr>
                <a:spLocks/>
              </p:cNvSpPr>
              <p:nvPr/>
            </p:nvSpPr>
            <p:spPr bwMode="auto">
              <a:xfrm>
                <a:off x="1348" y="3557"/>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6" name="Freeform 658"/>
              <p:cNvSpPr>
                <a:spLocks/>
              </p:cNvSpPr>
              <p:nvPr/>
            </p:nvSpPr>
            <p:spPr bwMode="auto">
              <a:xfrm>
                <a:off x="1262" y="3557"/>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57" name="Freeform 659"/>
              <p:cNvSpPr>
                <a:spLocks/>
              </p:cNvSpPr>
              <p:nvPr/>
            </p:nvSpPr>
            <p:spPr bwMode="auto">
              <a:xfrm>
                <a:off x="1233" y="3632"/>
                <a:ext cx="229"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8" name="Freeform 660"/>
              <p:cNvSpPr>
                <a:spLocks/>
              </p:cNvSpPr>
              <p:nvPr/>
            </p:nvSpPr>
            <p:spPr bwMode="auto">
              <a:xfrm>
                <a:off x="1279" y="3672"/>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59" name="Freeform 661"/>
              <p:cNvSpPr>
                <a:spLocks/>
              </p:cNvSpPr>
              <p:nvPr/>
            </p:nvSpPr>
            <p:spPr bwMode="auto">
              <a:xfrm>
                <a:off x="1265" y="3726"/>
                <a:ext cx="135"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60" name="Freeform 662"/>
              <p:cNvSpPr>
                <a:spLocks/>
              </p:cNvSpPr>
              <p:nvPr/>
            </p:nvSpPr>
            <p:spPr bwMode="auto">
              <a:xfrm>
                <a:off x="1405" y="3718"/>
                <a:ext cx="2" cy="3"/>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61" name="Freeform 663"/>
              <p:cNvSpPr>
                <a:spLocks/>
              </p:cNvSpPr>
              <p:nvPr/>
            </p:nvSpPr>
            <p:spPr bwMode="auto">
              <a:xfrm>
                <a:off x="1441" y="3616"/>
                <a:ext cx="81"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62" name="Freeform 664"/>
              <p:cNvSpPr>
                <a:spLocks/>
              </p:cNvSpPr>
              <p:nvPr/>
            </p:nvSpPr>
            <p:spPr bwMode="auto">
              <a:xfrm>
                <a:off x="1431" y="3620"/>
                <a:ext cx="75" cy="48"/>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63" name="Freeform 665"/>
              <p:cNvSpPr>
                <a:spLocks/>
              </p:cNvSpPr>
              <p:nvPr/>
            </p:nvSpPr>
            <p:spPr bwMode="auto">
              <a:xfrm>
                <a:off x="1401" y="3674"/>
                <a:ext cx="42" cy="52"/>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64" name="Freeform 666"/>
              <p:cNvSpPr>
                <a:spLocks/>
              </p:cNvSpPr>
              <p:nvPr/>
            </p:nvSpPr>
            <p:spPr bwMode="auto">
              <a:xfrm>
                <a:off x="1281" y="3793"/>
                <a:ext cx="61"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65" name="Freeform 667"/>
              <p:cNvSpPr>
                <a:spLocks/>
              </p:cNvSpPr>
              <p:nvPr/>
            </p:nvSpPr>
            <p:spPr bwMode="auto">
              <a:xfrm>
                <a:off x="1283" y="3793"/>
                <a:ext cx="58" cy="19"/>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66" name="Freeform 668"/>
              <p:cNvSpPr>
                <a:spLocks/>
              </p:cNvSpPr>
              <p:nvPr/>
            </p:nvSpPr>
            <p:spPr bwMode="auto">
              <a:xfrm>
                <a:off x="1187" y="3636"/>
                <a:ext cx="49" cy="61"/>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67" name="Freeform 669"/>
              <p:cNvSpPr>
                <a:spLocks/>
              </p:cNvSpPr>
              <p:nvPr/>
            </p:nvSpPr>
            <p:spPr bwMode="auto">
              <a:xfrm>
                <a:off x="1300" y="3672"/>
                <a:ext cx="144"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68" name="Freeform 670"/>
              <p:cNvSpPr>
                <a:spLocks/>
              </p:cNvSpPr>
              <p:nvPr/>
            </p:nvSpPr>
            <p:spPr bwMode="auto">
              <a:xfrm>
                <a:off x="1265" y="3726"/>
                <a:ext cx="135"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69" name="Freeform 671"/>
              <p:cNvSpPr>
                <a:spLocks/>
              </p:cNvSpPr>
              <p:nvPr/>
            </p:nvSpPr>
            <p:spPr bwMode="auto">
              <a:xfrm>
                <a:off x="1279" y="3731"/>
                <a:ext cx="21"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0" name="Line 672"/>
              <p:cNvSpPr>
                <a:spLocks noChangeShapeType="1"/>
              </p:cNvSpPr>
              <p:nvPr/>
            </p:nvSpPr>
            <p:spPr bwMode="auto">
              <a:xfrm flipV="1">
                <a:off x="1400" y="3721"/>
                <a:ext cx="5"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1" name="Freeform 673"/>
              <p:cNvSpPr>
                <a:spLocks/>
              </p:cNvSpPr>
              <p:nvPr/>
            </p:nvSpPr>
            <p:spPr bwMode="auto">
              <a:xfrm>
                <a:off x="1236" y="3632"/>
                <a:ext cx="226" cy="70"/>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2" name="Line 674"/>
              <p:cNvSpPr>
                <a:spLocks noChangeShapeType="1"/>
              </p:cNvSpPr>
              <p:nvPr/>
            </p:nvSpPr>
            <p:spPr bwMode="auto">
              <a:xfrm flipV="1">
                <a:off x="1405" y="3718"/>
                <a:ext cx="2" cy="3"/>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3" name="Freeform 675"/>
              <p:cNvSpPr>
                <a:spLocks/>
              </p:cNvSpPr>
              <p:nvPr/>
            </p:nvSpPr>
            <p:spPr bwMode="auto">
              <a:xfrm>
                <a:off x="1408" y="3672"/>
                <a:ext cx="36"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4" name="Line 676"/>
              <p:cNvSpPr>
                <a:spLocks noChangeShapeType="1"/>
              </p:cNvSpPr>
              <p:nvPr/>
            </p:nvSpPr>
            <p:spPr bwMode="auto">
              <a:xfrm flipV="1">
                <a:off x="1407" y="3717"/>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5" name="Freeform 677"/>
              <p:cNvSpPr>
                <a:spLocks/>
              </p:cNvSpPr>
              <p:nvPr/>
            </p:nvSpPr>
            <p:spPr bwMode="auto">
              <a:xfrm>
                <a:off x="1405" y="3718"/>
                <a:ext cx="2" cy="3"/>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6" name="Freeform 678"/>
              <p:cNvSpPr>
                <a:spLocks/>
              </p:cNvSpPr>
              <p:nvPr/>
            </p:nvSpPr>
            <p:spPr bwMode="auto">
              <a:xfrm>
                <a:off x="1400" y="3717"/>
                <a:ext cx="8"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7" name="Freeform 679"/>
              <p:cNvSpPr>
                <a:spLocks/>
              </p:cNvSpPr>
              <p:nvPr/>
            </p:nvSpPr>
            <p:spPr bwMode="auto">
              <a:xfrm>
                <a:off x="1279" y="3726"/>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8" name="Freeform 680"/>
              <p:cNvSpPr>
                <a:spLocks/>
              </p:cNvSpPr>
              <p:nvPr/>
            </p:nvSpPr>
            <p:spPr bwMode="auto">
              <a:xfrm>
                <a:off x="1233" y="3697"/>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79" name="Freeform 681"/>
              <p:cNvSpPr>
                <a:spLocks/>
              </p:cNvSpPr>
              <p:nvPr/>
            </p:nvSpPr>
            <p:spPr bwMode="auto">
              <a:xfrm>
                <a:off x="1432" y="3629"/>
                <a:ext cx="50" cy="23"/>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80" name="Freeform 682"/>
              <p:cNvSpPr>
                <a:spLocks/>
              </p:cNvSpPr>
              <p:nvPr/>
            </p:nvSpPr>
            <p:spPr bwMode="auto">
              <a:xfrm>
                <a:off x="874" y="3577"/>
                <a:ext cx="447" cy="516"/>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1" name="Freeform 683"/>
              <p:cNvSpPr>
                <a:spLocks/>
              </p:cNvSpPr>
              <p:nvPr/>
            </p:nvSpPr>
            <p:spPr bwMode="auto">
              <a:xfrm>
                <a:off x="1052" y="3577"/>
                <a:ext cx="288" cy="517"/>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2" name="Freeform 684"/>
              <p:cNvSpPr>
                <a:spLocks/>
              </p:cNvSpPr>
              <p:nvPr/>
            </p:nvSpPr>
            <p:spPr bwMode="auto">
              <a:xfrm>
                <a:off x="815" y="3607"/>
                <a:ext cx="138" cy="439"/>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3" name="Freeform 685"/>
              <p:cNvSpPr>
                <a:spLocks/>
              </p:cNvSpPr>
              <p:nvPr/>
            </p:nvSpPr>
            <p:spPr bwMode="auto">
              <a:xfrm>
                <a:off x="1069" y="3887"/>
                <a:ext cx="266"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4" name="Freeform 686"/>
              <p:cNvSpPr>
                <a:spLocks/>
              </p:cNvSpPr>
              <p:nvPr/>
            </p:nvSpPr>
            <p:spPr bwMode="auto">
              <a:xfrm>
                <a:off x="815" y="3578"/>
                <a:ext cx="525" cy="516"/>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85" name="Freeform 687"/>
              <p:cNvSpPr>
                <a:spLocks/>
              </p:cNvSpPr>
              <p:nvPr/>
            </p:nvSpPr>
            <p:spPr bwMode="auto">
              <a:xfrm>
                <a:off x="1214" y="3666"/>
                <a:ext cx="17" cy="17"/>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6" name="Freeform 688"/>
              <p:cNvSpPr>
                <a:spLocks/>
              </p:cNvSpPr>
              <p:nvPr/>
            </p:nvSpPr>
            <p:spPr bwMode="auto">
              <a:xfrm>
                <a:off x="1214" y="3665"/>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7" name="Freeform 689"/>
              <p:cNvSpPr>
                <a:spLocks/>
              </p:cNvSpPr>
              <p:nvPr/>
            </p:nvSpPr>
            <p:spPr bwMode="auto">
              <a:xfrm>
                <a:off x="1240" y="3792"/>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8" name="Freeform 690"/>
              <p:cNvSpPr>
                <a:spLocks/>
              </p:cNvSpPr>
              <p:nvPr/>
            </p:nvSpPr>
            <p:spPr bwMode="auto">
              <a:xfrm>
                <a:off x="1241" y="3794"/>
                <a:ext cx="19" cy="19"/>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89" name="Freeform 691"/>
              <p:cNvSpPr>
                <a:spLocks/>
              </p:cNvSpPr>
              <p:nvPr/>
            </p:nvSpPr>
            <p:spPr bwMode="auto">
              <a:xfrm>
                <a:off x="1219" y="3905"/>
                <a:ext cx="43" cy="40"/>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0" name="Freeform 692"/>
              <p:cNvSpPr>
                <a:spLocks/>
              </p:cNvSpPr>
              <p:nvPr/>
            </p:nvSpPr>
            <p:spPr bwMode="auto">
              <a:xfrm>
                <a:off x="1227" y="3902"/>
                <a:ext cx="25" cy="25"/>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1" name="Freeform 693"/>
              <p:cNvSpPr>
                <a:spLocks/>
              </p:cNvSpPr>
              <p:nvPr/>
            </p:nvSpPr>
            <p:spPr bwMode="auto">
              <a:xfrm>
                <a:off x="1064" y="3615"/>
                <a:ext cx="33" cy="34"/>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2" name="Freeform 694"/>
              <p:cNvSpPr>
                <a:spLocks/>
              </p:cNvSpPr>
              <p:nvPr/>
            </p:nvSpPr>
            <p:spPr bwMode="auto">
              <a:xfrm>
                <a:off x="1065" y="3617"/>
                <a:ext cx="20" cy="20"/>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3" name="Freeform 695"/>
              <p:cNvSpPr>
                <a:spLocks/>
              </p:cNvSpPr>
              <p:nvPr/>
            </p:nvSpPr>
            <p:spPr bwMode="auto">
              <a:xfrm>
                <a:off x="1102" y="3746"/>
                <a:ext cx="27"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4" name="Freeform 696"/>
              <p:cNvSpPr>
                <a:spLocks/>
              </p:cNvSpPr>
              <p:nvPr/>
            </p:nvSpPr>
            <p:spPr bwMode="auto">
              <a:xfrm>
                <a:off x="1103" y="3747"/>
                <a:ext cx="16" cy="17"/>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5" name="Freeform 697"/>
              <p:cNvSpPr>
                <a:spLocks/>
              </p:cNvSpPr>
              <p:nvPr/>
            </p:nvSpPr>
            <p:spPr bwMode="auto">
              <a:xfrm>
                <a:off x="1110" y="3990"/>
                <a:ext cx="25" cy="25"/>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6" name="Freeform 698"/>
              <p:cNvSpPr>
                <a:spLocks/>
              </p:cNvSpPr>
              <p:nvPr/>
            </p:nvSpPr>
            <p:spPr bwMode="auto">
              <a:xfrm>
                <a:off x="1102" y="3993"/>
                <a:ext cx="42" cy="40"/>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7" name="Freeform 699"/>
              <p:cNvSpPr>
                <a:spLocks/>
              </p:cNvSpPr>
              <p:nvPr/>
            </p:nvSpPr>
            <p:spPr bwMode="auto">
              <a:xfrm>
                <a:off x="1000" y="4020"/>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8" name="Freeform 700"/>
              <p:cNvSpPr>
                <a:spLocks/>
              </p:cNvSpPr>
              <p:nvPr/>
            </p:nvSpPr>
            <p:spPr bwMode="auto">
              <a:xfrm>
                <a:off x="1001" y="4022"/>
                <a:ext cx="19" cy="20"/>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99" name="Freeform 701"/>
              <p:cNvSpPr>
                <a:spLocks/>
              </p:cNvSpPr>
              <p:nvPr/>
            </p:nvSpPr>
            <p:spPr bwMode="auto">
              <a:xfrm>
                <a:off x="880" y="3769"/>
                <a:ext cx="167" cy="74"/>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0" name="Freeform 702"/>
              <p:cNvSpPr>
                <a:spLocks/>
              </p:cNvSpPr>
              <p:nvPr/>
            </p:nvSpPr>
            <p:spPr bwMode="auto">
              <a:xfrm>
                <a:off x="867" y="3831"/>
                <a:ext cx="142" cy="32"/>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1" name="Freeform 703"/>
              <p:cNvSpPr>
                <a:spLocks/>
              </p:cNvSpPr>
              <p:nvPr/>
            </p:nvSpPr>
            <p:spPr bwMode="auto">
              <a:xfrm>
                <a:off x="883" y="3844"/>
                <a:ext cx="124"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02" name="Freeform 704"/>
              <p:cNvSpPr>
                <a:spLocks/>
              </p:cNvSpPr>
              <p:nvPr/>
            </p:nvSpPr>
            <p:spPr bwMode="auto">
              <a:xfrm>
                <a:off x="870" y="3660"/>
                <a:ext cx="186" cy="171"/>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3" name="Freeform 705"/>
              <p:cNvSpPr>
                <a:spLocks/>
              </p:cNvSpPr>
              <p:nvPr/>
            </p:nvSpPr>
            <p:spPr bwMode="auto">
              <a:xfrm>
                <a:off x="877" y="3667"/>
                <a:ext cx="172"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4" name="Freeform 706"/>
              <p:cNvSpPr>
                <a:spLocks noEditPoints="1"/>
              </p:cNvSpPr>
              <p:nvPr/>
            </p:nvSpPr>
            <p:spPr bwMode="auto">
              <a:xfrm>
                <a:off x="945" y="3696"/>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5" name="Freeform 707"/>
              <p:cNvSpPr>
                <a:spLocks/>
              </p:cNvSpPr>
              <p:nvPr/>
            </p:nvSpPr>
            <p:spPr bwMode="auto">
              <a:xfrm>
                <a:off x="1004" y="3715"/>
                <a:ext cx="25" cy="30"/>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6" name="Freeform 708"/>
              <p:cNvSpPr>
                <a:spLocks/>
              </p:cNvSpPr>
              <p:nvPr/>
            </p:nvSpPr>
            <p:spPr bwMode="auto">
              <a:xfrm>
                <a:off x="966" y="3723"/>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7" name="Freeform 709"/>
              <p:cNvSpPr>
                <a:spLocks/>
              </p:cNvSpPr>
              <p:nvPr/>
            </p:nvSpPr>
            <p:spPr bwMode="auto">
              <a:xfrm>
                <a:off x="952" y="3703"/>
                <a:ext cx="77"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8" name="Freeform 710"/>
              <p:cNvSpPr>
                <a:spLocks/>
              </p:cNvSpPr>
              <p:nvPr/>
            </p:nvSpPr>
            <p:spPr bwMode="auto">
              <a:xfrm>
                <a:off x="970" y="3762"/>
                <a:ext cx="18"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09" name="Freeform 711"/>
              <p:cNvSpPr>
                <a:spLocks/>
              </p:cNvSpPr>
              <p:nvPr/>
            </p:nvSpPr>
            <p:spPr bwMode="auto">
              <a:xfrm>
                <a:off x="910" y="3667"/>
                <a:ext cx="80" cy="43"/>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0" name="Freeform 712"/>
              <p:cNvSpPr>
                <a:spLocks/>
              </p:cNvSpPr>
              <p:nvPr/>
            </p:nvSpPr>
            <p:spPr bwMode="auto">
              <a:xfrm>
                <a:off x="961" y="3667"/>
                <a:ext cx="86"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1" name="Freeform 713"/>
              <p:cNvSpPr>
                <a:spLocks/>
              </p:cNvSpPr>
              <p:nvPr/>
            </p:nvSpPr>
            <p:spPr bwMode="auto">
              <a:xfrm>
                <a:off x="881" y="3673"/>
                <a:ext cx="49"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2" name="Freeform 714"/>
              <p:cNvSpPr>
                <a:spLocks/>
              </p:cNvSpPr>
              <p:nvPr/>
            </p:nvSpPr>
            <p:spPr bwMode="auto">
              <a:xfrm>
                <a:off x="881" y="3699"/>
                <a:ext cx="166" cy="31"/>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13" name="Freeform 715"/>
              <p:cNvSpPr>
                <a:spLocks/>
              </p:cNvSpPr>
              <p:nvPr/>
            </p:nvSpPr>
            <p:spPr bwMode="auto">
              <a:xfrm>
                <a:off x="919" y="3798"/>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4" name="Freeform 716"/>
              <p:cNvSpPr>
                <a:spLocks/>
              </p:cNvSpPr>
              <p:nvPr/>
            </p:nvSpPr>
            <p:spPr bwMode="auto">
              <a:xfrm>
                <a:off x="896" y="3797"/>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5" name="Freeform 717"/>
              <p:cNvSpPr>
                <a:spLocks/>
              </p:cNvSpPr>
              <p:nvPr/>
            </p:nvSpPr>
            <p:spPr bwMode="auto">
              <a:xfrm>
                <a:off x="977" y="3771"/>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6" name="Freeform 718"/>
              <p:cNvSpPr>
                <a:spLocks/>
              </p:cNvSpPr>
              <p:nvPr/>
            </p:nvSpPr>
            <p:spPr bwMode="auto">
              <a:xfrm>
                <a:off x="891" y="3771"/>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17" name="Freeform 719"/>
              <p:cNvSpPr>
                <a:spLocks/>
              </p:cNvSpPr>
              <p:nvPr/>
            </p:nvSpPr>
            <p:spPr bwMode="auto">
              <a:xfrm>
                <a:off x="862" y="3847"/>
                <a:ext cx="229"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8" name="Freeform 720"/>
              <p:cNvSpPr>
                <a:spLocks/>
              </p:cNvSpPr>
              <p:nvPr/>
            </p:nvSpPr>
            <p:spPr bwMode="auto">
              <a:xfrm>
                <a:off x="908" y="3887"/>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9" name="Freeform 721"/>
              <p:cNvSpPr>
                <a:spLocks/>
              </p:cNvSpPr>
              <p:nvPr/>
            </p:nvSpPr>
            <p:spPr bwMode="auto">
              <a:xfrm>
                <a:off x="894" y="3941"/>
                <a:ext cx="135"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20" name="Freeform 722"/>
              <p:cNvSpPr>
                <a:spLocks/>
              </p:cNvSpPr>
              <p:nvPr/>
            </p:nvSpPr>
            <p:spPr bwMode="auto">
              <a:xfrm>
                <a:off x="1034" y="3932"/>
                <a:ext cx="2" cy="4"/>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21" name="Freeform 723"/>
              <p:cNvSpPr>
                <a:spLocks/>
              </p:cNvSpPr>
              <p:nvPr/>
            </p:nvSpPr>
            <p:spPr bwMode="auto">
              <a:xfrm>
                <a:off x="1070" y="3830"/>
                <a:ext cx="81"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22" name="Freeform 724"/>
              <p:cNvSpPr>
                <a:spLocks/>
              </p:cNvSpPr>
              <p:nvPr/>
            </p:nvSpPr>
            <p:spPr bwMode="auto">
              <a:xfrm>
                <a:off x="1059" y="3835"/>
                <a:ext cx="76" cy="47"/>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23" name="Freeform 725"/>
              <p:cNvSpPr>
                <a:spLocks/>
              </p:cNvSpPr>
              <p:nvPr/>
            </p:nvSpPr>
            <p:spPr bwMode="auto">
              <a:xfrm>
                <a:off x="1030" y="3889"/>
                <a:ext cx="42" cy="51"/>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24" name="Freeform 726"/>
              <p:cNvSpPr>
                <a:spLocks/>
              </p:cNvSpPr>
              <p:nvPr/>
            </p:nvSpPr>
            <p:spPr bwMode="auto">
              <a:xfrm>
                <a:off x="909" y="4008"/>
                <a:ext cx="62" cy="31"/>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25" name="Freeform 727"/>
              <p:cNvSpPr>
                <a:spLocks/>
              </p:cNvSpPr>
              <p:nvPr/>
            </p:nvSpPr>
            <p:spPr bwMode="auto">
              <a:xfrm>
                <a:off x="911" y="4008"/>
                <a:ext cx="59" cy="18"/>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26" name="Freeform 728"/>
              <p:cNvSpPr>
                <a:spLocks/>
              </p:cNvSpPr>
              <p:nvPr/>
            </p:nvSpPr>
            <p:spPr bwMode="auto">
              <a:xfrm>
                <a:off x="816" y="3850"/>
                <a:ext cx="48" cy="62"/>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27" name="Freeform 729"/>
              <p:cNvSpPr>
                <a:spLocks/>
              </p:cNvSpPr>
              <p:nvPr/>
            </p:nvSpPr>
            <p:spPr bwMode="auto">
              <a:xfrm>
                <a:off x="929" y="3887"/>
                <a:ext cx="144"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28" name="Freeform 730"/>
              <p:cNvSpPr>
                <a:spLocks/>
              </p:cNvSpPr>
              <p:nvPr/>
            </p:nvSpPr>
            <p:spPr bwMode="auto">
              <a:xfrm>
                <a:off x="894" y="3941"/>
                <a:ext cx="135"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29" name="Freeform 731"/>
              <p:cNvSpPr>
                <a:spLocks/>
              </p:cNvSpPr>
              <p:nvPr/>
            </p:nvSpPr>
            <p:spPr bwMode="auto">
              <a:xfrm>
                <a:off x="908" y="3946"/>
                <a:ext cx="21"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0" name="Line 732"/>
              <p:cNvSpPr>
                <a:spLocks noChangeShapeType="1"/>
              </p:cNvSpPr>
              <p:nvPr/>
            </p:nvSpPr>
            <p:spPr bwMode="auto">
              <a:xfrm flipV="1">
                <a:off x="1029" y="3936"/>
                <a:ext cx="5"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1" name="Freeform 733"/>
              <p:cNvSpPr>
                <a:spLocks/>
              </p:cNvSpPr>
              <p:nvPr/>
            </p:nvSpPr>
            <p:spPr bwMode="auto">
              <a:xfrm>
                <a:off x="864" y="3847"/>
                <a:ext cx="227" cy="69"/>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2" name="Line 734"/>
              <p:cNvSpPr>
                <a:spLocks noChangeShapeType="1"/>
              </p:cNvSpPr>
              <p:nvPr/>
            </p:nvSpPr>
            <p:spPr bwMode="auto">
              <a:xfrm flipV="1">
                <a:off x="1034" y="3932"/>
                <a:ext cx="2" cy="4"/>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3" name="Freeform 735"/>
              <p:cNvSpPr>
                <a:spLocks/>
              </p:cNvSpPr>
              <p:nvPr/>
            </p:nvSpPr>
            <p:spPr bwMode="auto">
              <a:xfrm>
                <a:off x="1037" y="3887"/>
                <a:ext cx="36" cy="44"/>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4" name="Line 736"/>
              <p:cNvSpPr>
                <a:spLocks noChangeShapeType="1"/>
              </p:cNvSpPr>
              <p:nvPr/>
            </p:nvSpPr>
            <p:spPr bwMode="auto">
              <a:xfrm flipV="1">
                <a:off x="1036" y="3931"/>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5" name="Freeform 737"/>
              <p:cNvSpPr>
                <a:spLocks/>
              </p:cNvSpPr>
              <p:nvPr/>
            </p:nvSpPr>
            <p:spPr bwMode="auto">
              <a:xfrm>
                <a:off x="1034" y="3932"/>
                <a:ext cx="2" cy="4"/>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6" name="Freeform 738"/>
              <p:cNvSpPr>
                <a:spLocks/>
              </p:cNvSpPr>
              <p:nvPr/>
            </p:nvSpPr>
            <p:spPr bwMode="auto">
              <a:xfrm>
                <a:off x="1029" y="3931"/>
                <a:ext cx="8" cy="10"/>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7" name="Freeform 739"/>
              <p:cNvSpPr>
                <a:spLocks/>
              </p:cNvSpPr>
              <p:nvPr/>
            </p:nvSpPr>
            <p:spPr bwMode="auto">
              <a:xfrm>
                <a:off x="908" y="3941"/>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8" name="Freeform 740"/>
              <p:cNvSpPr>
                <a:spLocks/>
              </p:cNvSpPr>
              <p:nvPr/>
            </p:nvSpPr>
            <p:spPr bwMode="auto">
              <a:xfrm>
                <a:off x="862" y="3912"/>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39" name="Freeform 741"/>
              <p:cNvSpPr>
                <a:spLocks/>
              </p:cNvSpPr>
              <p:nvPr/>
            </p:nvSpPr>
            <p:spPr bwMode="auto">
              <a:xfrm>
                <a:off x="1061" y="3844"/>
                <a:ext cx="50" cy="23"/>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40" name="Freeform 742"/>
              <p:cNvSpPr>
                <a:spLocks/>
              </p:cNvSpPr>
              <p:nvPr/>
            </p:nvSpPr>
            <p:spPr bwMode="auto">
              <a:xfrm>
                <a:off x="414" y="3390"/>
                <a:ext cx="446" cy="516"/>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1" name="Freeform 743"/>
              <p:cNvSpPr>
                <a:spLocks/>
              </p:cNvSpPr>
              <p:nvPr/>
            </p:nvSpPr>
            <p:spPr bwMode="auto">
              <a:xfrm>
                <a:off x="591" y="3390"/>
                <a:ext cx="289" cy="517"/>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2" name="Freeform 744"/>
              <p:cNvSpPr>
                <a:spLocks/>
              </p:cNvSpPr>
              <p:nvPr/>
            </p:nvSpPr>
            <p:spPr bwMode="auto">
              <a:xfrm>
                <a:off x="354" y="3421"/>
                <a:ext cx="139"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3" name="Freeform 745"/>
              <p:cNvSpPr>
                <a:spLocks/>
              </p:cNvSpPr>
              <p:nvPr/>
            </p:nvSpPr>
            <p:spPr bwMode="auto">
              <a:xfrm>
                <a:off x="609" y="3700"/>
                <a:ext cx="266"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4" name="Freeform 746"/>
              <p:cNvSpPr>
                <a:spLocks/>
              </p:cNvSpPr>
              <p:nvPr/>
            </p:nvSpPr>
            <p:spPr bwMode="auto">
              <a:xfrm>
                <a:off x="354" y="3391"/>
                <a:ext cx="526" cy="516"/>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45" name="Freeform 747"/>
              <p:cNvSpPr>
                <a:spLocks/>
              </p:cNvSpPr>
              <p:nvPr/>
            </p:nvSpPr>
            <p:spPr bwMode="auto">
              <a:xfrm>
                <a:off x="754" y="3479"/>
                <a:ext cx="16" cy="17"/>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6" name="Freeform 748"/>
              <p:cNvSpPr>
                <a:spLocks/>
              </p:cNvSpPr>
              <p:nvPr/>
            </p:nvSpPr>
            <p:spPr bwMode="auto">
              <a:xfrm>
                <a:off x="753" y="3478"/>
                <a:ext cx="28"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7" name="Freeform 749"/>
              <p:cNvSpPr>
                <a:spLocks/>
              </p:cNvSpPr>
              <p:nvPr/>
            </p:nvSpPr>
            <p:spPr bwMode="auto">
              <a:xfrm>
                <a:off x="780" y="3605"/>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8" name="Freeform 750"/>
              <p:cNvSpPr>
                <a:spLocks/>
              </p:cNvSpPr>
              <p:nvPr/>
            </p:nvSpPr>
            <p:spPr bwMode="auto">
              <a:xfrm>
                <a:off x="781" y="3607"/>
                <a:ext cx="19" cy="19"/>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9" name="Freeform 751"/>
              <p:cNvSpPr>
                <a:spLocks/>
              </p:cNvSpPr>
              <p:nvPr/>
            </p:nvSpPr>
            <p:spPr bwMode="auto">
              <a:xfrm>
                <a:off x="759" y="3718"/>
                <a:ext cx="42" cy="41"/>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0" name="Freeform 752"/>
              <p:cNvSpPr>
                <a:spLocks/>
              </p:cNvSpPr>
              <p:nvPr/>
            </p:nvSpPr>
            <p:spPr bwMode="auto">
              <a:xfrm>
                <a:off x="767" y="3715"/>
                <a:ext cx="25" cy="25"/>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1" name="Freeform 753"/>
              <p:cNvSpPr>
                <a:spLocks/>
              </p:cNvSpPr>
              <p:nvPr/>
            </p:nvSpPr>
            <p:spPr bwMode="auto">
              <a:xfrm>
                <a:off x="604" y="3429"/>
                <a:ext cx="33"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2" name="Freeform 754"/>
              <p:cNvSpPr>
                <a:spLocks/>
              </p:cNvSpPr>
              <p:nvPr/>
            </p:nvSpPr>
            <p:spPr bwMode="auto">
              <a:xfrm>
                <a:off x="605" y="3430"/>
                <a:ext cx="19" cy="20"/>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3" name="Freeform 755"/>
              <p:cNvSpPr>
                <a:spLocks/>
              </p:cNvSpPr>
              <p:nvPr/>
            </p:nvSpPr>
            <p:spPr bwMode="auto">
              <a:xfrm>
                <a:off x="641" y="3559"/>
                <a:ext cx="28"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4" name="Freeform 756"/>
              <p:cNvSpPr>
                <a:spLocks/>
              </p:cNvSpPr>
              <p:nvPr/>
            </p:nvSpPr>
            <p:spPr bwMode="auto">
              <a:xfrm>
                <a:off x="642" y="3561"/>
                <a:ext cx="17"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5" name="Freeform 757"/>
              <p:cNvSpPr>
                <a:spLocks/>
              </p:cNvSpPr>
              <p:nvPr/>
            </p:nvSpPr>
            <p:spPr bwMode="auto">
              <a:xfrm>
                <a:off x="650" y="3803"/>
                <a:ext cx="25" cy="25"/>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6" name="Freeform 758"/>
              <p:cNvSpPr>
                <a:spLocks/>
              </p:cNvSpPr>
              <p:nvPr/>
            </p:nvSpPr>
            <p:spPr bwMode="auto">
              <a:xfrm>
                <a:off x="642" y="3806"/>
                <a:ext cx="42" cy="40"/>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7" name="Freeform 759"/>
              <p:cNvSpPr>
                <a:spLocks/>
              </p:cNvSpPr>
              <p:nvPr/>
            </p:nvSpPr>
            <p:spPr bwMode="auto">
              <a:xfrm>
                <a:off x="539" y="3833"/>
                <a:ext cx="33" cy="34"/>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8" name="Freeform 760"/>
              <p:cNvSpPr>
                <a:spLocks/>
              </p:cNvSpPr>
              <p:nvPr/>
            </p:nvSpPr>
            <p:spPr bwMode="auto">
              <a:xfrm>
                <a:off x="540" y="3835"/>
                <a:ext cx="20" cy="20"/>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9" name="Freeform 761"/>
              <p:cNvSpPr>
                <a:spLocks/>
              </p:cNvSpPr>
              <p:nvPr/>
            </p:nvSpPr>
            <p:spPr bwMode="auto">
              <a:xfrm>
                <a:off x="420" y="3582"/>
                <a:ext cx="167" cy="74"/>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0" name="Freeform 762"/>
              <p:cNvSpPr>
                <a:spLocks/>
              </p:cNvSpPr>
              <p:nvPr/>
            </p:nvSpPr>
            <p:spPr bwMode="auto">
              <a:xfrm>
                <a:off x="406" y="3645"/>
                <a:ext cx="143"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1" name="Freeform 763"/>
              <p:cNvSpPr>
                <a:spLocks/>
              </p:cNvSpPr>
              <p:nvPr/>
            </p:nvSpPr>
            <p:spPr bwMode="auto">
              <a:xfrm>
                <a:off x="423" y="3657"/>
                <a:ext cx="124"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62" name="Freeform 764"/>
              <p:cNvSpPr>
                <a:spLocks/>
              </p:cNvSpPr>
              <p:nvPr/>
            </p:nvSpPr>
            <p:spPr bwMode="auto">
              <a:xfrm>
                <a:off x="410" y="3474"/>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3" name="Freeform 765"/>
              <p:cNvSpPr>
                <a:spLocks/>
              </p:cNvSpPr>
              <p:nvPr/>
            </p:nvSpPr>
            <p:spPr bwMode="auto">
              <a:xfrm>
                <a:off x="417" y="3480"/>
                <a:ext cx="171"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4" name="Freeform 766"/>
              <p:cNvSpPr>
                <a:spLocks noEditPoints="1"/>
              </p:cNvSpPr>
              <p:nvPr/>
            </p:nvSpPr>
            <p:spPr bwMode="auto">
              <a:xfrm>
                <a:off x="485" y="3509"/>
                <a:ext cx="90"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5" name="Freeform 767"/>
              <p:cNvSpPr>
                <a:spLocks/>
              </p:cNvSpPr>
              <p:nvPr/>
            </p:nvSpPr>
            <p:spPr bwMode="auto">
              <a:xfrm>
                <a:off x="544" y="3528"/>
                <a:ext cx="25" cy="30"/>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6" name="Freeform 768"/>
              <p:cNvSpPr>
                <a:spLocks/>
              </p:cNvSpPr>
              <p:nvPr/>
            </p:nvSpPr>
            <p:spPr bwMode="auto">
              <a:xfrm>
                <a:off x="506" y="3536"/>
                <a:ext cx="49"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7" name="Freeform 769"/>
              <p:cNvSpPr>
                <a:spLocks/>
              </p:cNvSpPr>
              <p:nvPr/>
            </p:nvSpPr>
            <p:spPr bwMode="auto">
              <a:xfrm>
                <a:off x="491" y="3516"/>
                <a:ext cx="78"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8" name="Freeform 770"/>
              <p:cNvSpPr>
                <a:spLocks/>
              </p:cNvSpPr>
              <p:nvPr/>
            </p:nvSpPr>
            <p:spPr bwMode="auto">
              <a:xfrm>
                <a:off x="509" y="3575"/>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9" name="Freeform 771"/>
              <p:cNvSpPr>
                <a:spLocks/>
              </p:cNvSpPr>
              <p:nvPr/>
            </p:nvSpPr>
            <p:spPr bwMode="auto">
              <a:xfrm>
                <a:off x="449" y="3480"/>
                <a:ext cx="81" cy="43"/>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0" name="Freeform 772"/>
              <p:cNvSpPr>
                <a:spLocks/>
              </p:cNvSpPr>
              <p:nvPr/>
            </p:nvSpPr>
            <p:spPr bwMode="auto">
              <a:xfrm>
                <a:off x="501" y="3480"/>
                <a:ext cx="86"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1" name="Freeform 773"/>
              <p:cNvSpPr>
                <a:spLocks/>
              </p:cNvSpPr>
              <p:nvPr/>
            </p:nvSpPr>
            <p:spPr bwMode="auto">
              <a:xfrm>
                <a:off x="421" y="3486"/>
                <a:ext cx="49"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2" name="Freeform 774"/>
              <p:cNvSpPr>
                <a:spLocks/>
              </p:cNvSpPr>
              <p:nvPr/>
            </p:nvSpPr>
            <p:spPr bwMode="auto">
              <a:xfrm>
                <a:off x="421" y="3512"/>
                <a:ext cx="166" cy="31"/>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73" name="Freeform 775"/>
              <p:cNvSpPr>
                <a:spLocks/>
              </p:cNvSpPr>
              <p:nvPr/>
            </p:nvSpPr>
            <p:spPr bwMode="auto">
              <a:xfrm>
                <a:off x="459" y="3612"/>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4" name="Freeform 776"/>
              <p:cNvSpPr>
                <a:spLocks/>
              </p:cNvSpPr>
              <p:nvPr/>
            </p:nvSpPr>
            <p:spPr bwMode="auto">
              <a:xfrm>
                <a:off x="435" y="3610"/>
                <a:ext cx="53"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5" name="Freeform 777"/>
              <p:cNvSpPr>
                <a:spLocks/>
              </p:cNvSpPr>
              <p:nvPr/>
            </p:nvSpPr>
            <p:spPr bwMode="auto">
              <a:xfrm>
                <a:off x="516" y="3585"/>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6" name="Freeform 778"/>
              <p:cNvSpPr>
                <a:spLocks/>
              </p:cNvSpPr>
              <p:nvPr/>
            </p:nvSpPr>
            <p:spPr bwMode="auto">
              <a:xfrm>
                <a:off x="430" y="3585"/>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77" name="Freeform 779"/>
              <p:cNvSpPr>
                <a:spLocks/>
              </p:cNvSpPr>
              <p:nvPr/>
            </p:nvSpPr>
            <p:spPr bwMode="auto">
              <a:xfrm>
                <a:off x="401" y="3660"/>
                <a:ext cx="230"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8" name="Freeform 780"/>
              <p:cNvSpPr>
                <a:spLocks/>
              </p:cNvSpPr>
              <p:nvPr/>
            </p:nvSpPr>
            <p:spPr bwMode="auto">
              <a:xfrm>
                <a:off x="448" y="3700"/>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9" name="Freeform 781"/>
              <p:cNvSpPr>
                <a:spLocks/>
              </p:cNvSpPr>
              <p:nvPr/>
            </p:nvSpPr>
            <p:spPr bwMode="auto">
              <a:xfrm>
                <a:off x="433" y="3754"/>
                <a:ext cx="136"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80" name="Freeform 782"/>
              <p:cNvSpPr>
                <a:spLocks/>
              </p:cNvSpPr>
              <p:nvPr/>
            </p:nvSpPr>
            <p:spPr bwMode="auto">
              <a:xfrm>
                <a:off x="573" y="3745"/>
                <a:ext cx="3" cy="4"/>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81" name="Freeform 783"/>
              <p:cNvSpPr>
                <a:spLocks/>
              </p:cNvSpPr>
              <p:nvPr/>
            </p:nvSpPr>
            <p:spPr bwMode="auto">
              <a:xfrm>
                <a:off x="609" y="3644"/>
                <a:ext cx="82"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82" name="Freeform 784"/>
              <p:cNvSpPr>
                <a:spLocks/>
              </p:cNvSpPr>
              <p:nvPr/>
            </p:nvSpPr>
            <p:spPr bwMode="auto">
              <a:xfrm>
                <a:off x="599" y="3648"/>
                <a:ext cx="76" cy="47"/>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83" name="Freeform 785"/>
              <p:cNvSpPr>
                <a:spLocks/>
              </p:cNvSpPr>
              <p:nvPr/>
            </p:nvSpPr>
            <p:spPr bwMode="auto">
              <a:xfrm>
                <a:off x="570" y="3702"/>
                <a:ext cx="41" cy="52"/>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84" name="Freeform 786"/>
              <p:cNvSpPr>
                <a:spLocks/>
              </p:cNvSpPr>
              <p:nvPr/>
            </p:nvSpPr>
            <p:spPr bwMode="auto">
              <a:xfrm>
                <a:off x="449" y="3821"/>
                <a:ext cx="62"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85" name="Freeform 787"/>
              <p:cNvSpPr>
                <a:spLocks/>
              </p:cNvSpPr>
              <p:nvPr/>
            </p:nvSpPr>
            <p:spPr bwMode="auto">
              <a:xfrm>
                <a:off x="451" y="3821"/>
                <a:ext cx="58" cy="18"/>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86" name="Freeform 788"/>
              <p:cNvSpPr>
                <a:spLocks/>
              </p:cNvSpPr>
              <p:nvPr/>
            </p:nvSpPr>
            <p:spPr bwMode="auto">
              <a:xfrm>
                <a:off x="356" y="3663"/>
                <a:ext cx="48" cy="62"/>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87" name="Freeform 789"/>
              <p:cNvSpPr>
                <a:spLocks/>
              </p:cNvSpPr>
              <p:nvPr/>
            </p:nvSpPr>
            <p:spPr bwMode="auto">
              <a:xfrm>
                <a:off x="468" y="3700"/>
                <a:ext cx="145"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88" name="Freeform 790"/>
              <p:cNvSpPr>
                <a:spLocks/>
              </p:cNvSpPr>
              <p:nvPr/>
            </p:nvSpPr>
            <p:spPr bwMode="auto">
              <a:xfrm>
                <a:off x="433" y="3754"/>
                <a:ext cx="136"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89" name="Freeform 791"/>
              <p:cNvSpPr>
                <a:spLocks/>
              </p:cNvSpPr>
              <p:nvPr/>
            </p:nvSpPr>
            <p:spPr bwMode="auto">
              <a:xfrm>
                <a:off x="448" y="3759"/>
                <a:ext cx="20"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0" name="Line 792"/>
              <p:cNvSpPr>
                <a:spLocks noChangeShapeType="1"/>
              </p:cNvSpPr>
              <p:nvPr/>
            </p:nvSpPr>
            <p:spPr bwMode="auto">
              <a:xfrm flipV="1">
                <a:off x="569" y="3749"/>
                <a:ext cx="4"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1" name="Freeform 793"/>
              <p:cNvSpPr>
                <a:spLocks/>
              </p:cNvSpPr>
              <p:nvPr/>
            </p:nvSpPr>
            <p:spPr bwMode="auto">
              <a:xfrm>
                <a:off x="404" y="3660"/>
                <a:ext cx="227" cy="69"/>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2" name="Line 794"/>
              <p:cNvSpPr>
                <a:spLocks noChangeShapeType="1"/>
              </p:cNvSpPr>
              <p:nvPr/>
            </p:nvSpPr>
            <p:spPr bwMode="auto">
              <a:xfrm flipV="1">
                <a:off x="573" y="3745"/>
                <a:ext cx="3" cy="4"/>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3" name="Freeform 795"/>
              <p:cNvSpPr>
                <a:spLocks/>
              </p:cNvSpPr>
              <p:nvPr/>
            </p:nvSpPr>
            <p:spPr bwMode="auto">
              <a:xfrm>
                <a:off x="577" y="3700"/>
                <a:ext cx="36"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4" name="Line 796"/>
              <p:cNvSpPr>
                <a:spLocks noChangeShapeType="1"/>
              </p:cNvSpPr>
              <p:nvPr/>
            </p:nvSpPr>
            <p:spPr bwMode="auto">
              <a:xfrm flipV="1">
                <a:off x="576" y="3745"/>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5" name="Freeform 797"/>
              <p:cNvSpPr>
                <a:spLocks/>
              </p:cNvSpPr>
              <p:nvPr/>
            </p:nvSpPr>
            <p:spPr bwMode="auto">
              <a:xfrm>
                <a:off x="573" y="3745"/>
                <a:ext cx="3" cy="4"/>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6" name="Freeform 798"/>
              <p:cNvSpPr>
                <a:spLocks/>
              </p:cNvSpPr>
              <p:nvPr/>
            </p:nvSpPr>
            <p:spPr bwMode="auto">
              <a:xfrm>
                <a:off x="569" y="3745"/>
                <a:ext cx="8"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7" name="Freeform 799"/>
              <p:cNvSpPr>
                <a:spLocks/>
              </p:cNvSpPr>
              <p:nvPr/>
            </p:nvSpPr>
            <p:spPr bwMode="auto">
              <a:xfrm>
                <a:off x="448" y="3754"/>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8" name="Freeform 800"/>
              <p:cNvSpPr>
                <a:spLocks/>
              </p:cNvSpPr>
              <p:nvPr/>
            </p:nvSpPr>
            <p:spPr bwMode="auto">
              <a:xfrm>
                <a:off x="401" y="3725"/>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99" name="Freeform 801"/>
              <p:cNvSpPr>
                <a:spLocks/>
              </p:cNvSpPr>
              <p:nvPr/>
            </p:nvSpPr>
            <p:spPr bwMode="auto">
              <a:xfrm>
                <a:off x="601" y="3657"/>
                <a:ext cx="49" cy="23"/>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00" name="Freeform 802"/>
              <p:cNvSpPr>
                <a:spLocks/>
              </p:cNvSpPr>
              <p:nvPr/>
            </p:nvSpPr>
            <p:spPr bwMode="auto">
              <a:xfrm>
                <a:off x="815" y="3060"/>
                <a:ext cx="446" cy="517"/>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1" name="Freeform 803"/>
              <p:cNvSpPr>
                <a:spLocks/>
              </p:cNvSpPr>
              <p:nvPr/>
            </p:nvSpPr>
            <p:spPr bwMode="auto">
              <a:xfrm>
                <a:off x="992" y="3060"/>
                <a:ext cx="289" cy="518"/>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2" name="Freeform 804"/>
              <p:cNvSpPr>
                <a:spLocks/>
              </p:cNvSpPr>
              <p:nvPr/>
            </p:nvSpPr>
            <p:spPr bwMode="auto">
              <a:xfrm>
                <a:off x="755" y="3091"/>
                <a:ext cx="138"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3" name="Freeform 805"/>
              <p:cNvSpPr>
                <a:spLocks/>
              </p:cNvSpPr>
              <p:nvPr/>
            </p:nvSpPr>
            <p:spPr bwMode="auto">
              <a:xfrm>
                <a:off x="1009" y="3371"/>
                <a:ext cx="267"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4" name="Freeform 807"/>
              <p:cNvSpPr>
                <a:spLocks/>
              </p:cNvSpPr>
              <p:nvPr/>
            </p:nvSpPr>
            <p:spPr bwMode="auto">
              <a:xfrm>
                <a:off x="1155" y="3150"/>
                <a:ext cx="16" cy="16"/>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5" name="Freeform 808"/>
              <p:cNvSpPr>
                <a:spLocks/>
              </p:cNvSpPr>
              <p:nvPr/>
            </p:nvSpPr>
            <p:spPr bwMode="auto">
              <a:xfrm>
                <a:off x="1154" y="3148"/>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6" name="Freeform 809"/>
              <p:cNvSpPr>
                <a:spLocks/>
              </p:cNvSpPr>
              <p:nvPr/>
            </p:nvSpPr>
            <p:spPr bwMode="auto">
              <a:xfrm>
                <a:off x="1180" y="3275"/>
                <a:ext cx="33" cy="34"/>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7" name="Freeform 810"/>
              <p:cNvSpPr>
                <a:spLocks/>
              </p:cNvSpPr>
              <p:nvPr/>
            </p:nvSpPr>
            <p:spPr bwMode="auto">
              <a:xfrm>
                <a:off x="1181" y="3277"/>
                <a:ext cx="20" cy="20"/>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8" name="Freeform 811"/>
              <p:cNvSpPr>
                <a:spLocks/>
              </p:cNvSpPr>
              <p:nvPr/>
            </p:nvSpPr>
            <p:spPr bwMode="auto">
              <a:xfrm>
                <a:off x="1159" y="3389"/>
                <a:ext cx="43" cy="40"/>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9" name="Freeform 812"/>
              <p:cNvSpPr>
                <a:spLocks/>
              </p:cNvSpPr>
              <p:nvPr/>
            </p:nvSpPr>
            <p:spPr bwMode="auto">
              <a:xfrm>
                <a:off x="1167" y="3385"/>
                <a:ext cx="25" cy="26"/>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0" name="Freeform 813"/>
              <p:cNvSpPr>
                <a:spLocks/>
              </p:cNvSpPr>
              <p:nvPr/>
            </p:nvSpPr>
            <p:spPr bwMode="auto">
              <a:xfrm>
                <a:off x="1004" y="3099"/>
                <a:ext cx="33"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1" name="Freeform 814"/>
              <p:cNvSpPr>
                <a:spLocks/>
              </p:cNvSpPr>
              <p:nvPr/>
            </p:nvSpPr>
            <p:spPr bwMode="auto">
              <a:xfrm>
                <a:off x="1005" y="3101"/>
                <a:ext cx="20" cy="19"/>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2" name="Freeform 815"/>
              <p:cNvSpPr>
                <a:spLocks/>
              </p:cNvSpPr>
              <p:nvPr/>
            </p:nvSpPr>
            <p:spPr bwMode="auto">
              <a:xfrm>
                <a:off x="1042" y="3230"/>
                <a:ext cx="28" cy="27"/>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3" name="Freeform 816"/>
              <p:cNvSpPr>
                <a:spLocks/>
              </p:cNvSpPr>
              <p:nvPr/>
            </p:nvSpPr>
            <p:spPr bwMode="auto">
              <a:xfrm>
                <a:off x="1043" y="3231"/>
                <a:ext cx="16"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4" name="Freeform 817"/>
              <p:cNvSpPr>
                <a:spLocks/>
              </p:cNvSpPr>
              <p:nvPr/>
            </p:nvSpPr>
            <p:spPr bwMode="auto">
              <a:xfrm>
                <a:off x="1050" y="3473"/>
                <a:ext cx="25" cy="26"/>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5" name="Freeform 818"/>
              <p:cNvSpPr>
                <a:spLocks/>
              </p:cNvSpPr>
              <p:nvPr/>
            </p:nvSpPr>
            <p:spPr bwMode="auto">
              <a:xfrm>
                <a:off x="1042" y="3477"/>
                <a:ext cx="43" cy="40"/>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6" name="Freeform 819"/>
              <p:cNvSpPr>
                <a:spLocks/>
              </p:cNvSpPr>
              <p:nvPr/>
            </p:nvSpPr>
            <p:spPr bwMode="auto">
              <a:xfrm>
                <a:off x="940" y="3504"/>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7" name="Freeform 820"/>
              <p:cNvSpPr>
                <a:spLocks/>
              </p:cNvSpPr>
              <p:nvPr/>
            </p:nvSpPr>
            <p:spPr bwMode="auto">
              <a:xfrm>
                <a:off x="941" y="3506"/>
                <a:ext cx="20" cy="19"/>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8" name="Freeform 821"/>
              <p:cNvSpPr>
                <a:spLocks/>
              </p:cNvSpPr>
              <p:nvPr/>
            </p:nvSpPr>
            <p:spPr bwMode="auto">
              <a:xfrm>
                <a:off x="820" y="3252"/>
                <a:ext cx="167" cy="75"/>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grpSp>
        <p:sp>
          <p:nvSpPr>
            <p:cNvPr id="20" name="Freeform 823"/>
            <p:cNvSpPr>
              <a:spLocks/>
            </p:cNvSpPr>
            <p:nvPr/>
          </p:nvSpPr>
          <p:spPr bwMode="auto">
            <a:xfrm>
              <a:off x="807" y="3315"/>
              <a:ext cx="142"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1" name="Freeform 824"/>
            <p:cNvSpPr>
              <a:spLocks/>
            </p:cNvSpPr>
            <p:nvPr/>
          </p:nvSpPr>
          <p:spPr bwMode="auto">
            <a:xfrm>
              <a:off x="824" y="3328"/>
              <a:ext cx="123"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22" name="Freeform 825"/>
            <p:cNvSpPr>
              <a:spLocks/>
            </p:cNvSpPr>
            <p:nvPr/>
          </p:nvSpPr>
          <p:spPr bwMode="auto">
            <a:xfrm>
              <a:off x="810" y="3144"/>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3" name="Freeform 826"/>
            <p:cNvSpPr>
              <a:spLocks/>
            </p:cNvSpPr>
            <p:nvPr/>
          </p:nvSpPr>
          <p:spPr bwMode="auto">
            <a:xfrm>
              <a:off x="817" y="3151"/>
              <a:ext cx="172"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4" name="Freeform 827"/>
            <p:cNvSpPr>
              <a:spLocks noEditPoints="1"/>
            </p:cNvSpPr>
            <p:nvPr/>
          </p:nvSpPr>
          <p:spPr bwMode="auto">
            <a:xfrm>
              <a:off x="885" y="3179"/>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5" name="Freeform 828"/>
            <p:cNvSpPr>
              <a:spLocks/>
            </p:cNvSpPr>
            <p:nvPr/>
          </p:nvSpPr>
          <p:spPr bwMode="auto">
            <a:xfrm>
              <a:off x="945" y="3198"/>
              <a:ext cx="24" cy="31"/>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6" name="Freeform 829"/>
            <p:cNvSpPr>
              <a:spLocks/>
            </p:cNvSpPr>
            <p:nvPr/>
          </p:nvSpPr>
          <p:spPr bwMode="auto">
            <a:xfrm>
              <a:off x="906" y="3206"/>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7" name="Freeform 830"/>
            <p:cNvSpPr>
              <a:spLocks/>
            </p:cNvSpPr>
            <p:nvPr/>
          </p:nvSpPr>
          <p:spPr bwMode="auto">
            <a:xfrm>
              <a:off x="892" y="3186"/>
              <a:ext cx="78"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8" name="Freeform 831"/>
            <p:cNvSpPr>
              <a:spLocks/>
            </p:cNvSpPr>
            <p:nvPr/>
          </p:nvSpPr>
          <p:spPr bwMode="auto">
            <a:xfrm>
              <a:off x="910" y="3245"/>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29" name="Freeform 832"/>
            <p:cNvSpPr>
              <a:spLocks/>
            </p:cNvSpPr>
            <p:nvPr/>
          </p:nvSpPr>
          <p:spPr bwMode="auto">
            <a:xfrm>
              <a:off x="850" y="3151"/>
              <a:ext cx="80" cy="42"/>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0" name="Freeform 833"/>
            <p:cNvSpPr>
              <a:spLocks/>
            </p:cNvSpPr>
            <p:nvPr/>
          </p:nvSpPr>
          <p:spPr bwMode="auto">
            <a:xfrm>
              <a:off x="902" y="3151"/>
              <a:ext cx="85" cy="63"/>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1" name="Freeform 834"/>
            <p:cNvSpPr>
              <a:spLocks/>
            </p:cNvSpPr>
            <p:nvPr/>
          </p:nvSpPr>
          <p:spPr bwMode="auto">
            <a:xfrm>
              <a:off x="821" y="3156"/>
              <a:ext cx="50" cy="50"/>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2" name="Freeform 835"/>
            <p:cNvSpPr>
              <a:spLocks/>
            </p:cNvSpPr>
            <p:nvPr/>
          </p:nvSpPr>
          <p:spPr bwMode="auto">
            <a:xfrm>
              <a:off x="821" y="3183"/>
              <a:ext cx="166" cy="31"/>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3" name="Freeform 836"/>
            <p:cNvSpPr>
              <a:spLocks/>
            </p:cNvSpPr>
            <p:nvPr/>
          </p:nvSpPr>
          <p:spPr bwMode="auto">
            <a:xfrm>
              <a:off x="859" y="3282"/>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4" name="Freeform 837"/>
            <p:cNvSpPr>
              <a:spLocks/>
            </p:cNvSpPr>
            <p:nvPr/>
          </p:nvSpPr>
          <p:spPr bwMode="auto">
            <a:xfrm>
              <a:off x="836" y="3281"/>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5" name="Freeform 838"/>
            <p:cNvSpPr>
              <a:spLocks/>
            </p:cNvSpPr>
            <p:nvPr/>
          </p:nvSpPr>
          <p:spPr bwMode="auto">
            <a:xfrm>
              <a:off x="917" y="3255"/>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6" name="Freeform 839"/>
            <p:cNvSpPr>
              <a:spLocks/>
            </p:cNvSpPr>
            <p:nvPr/>
          </p:nvSpPr>
          <p:spPr bwMode="auto">
            <a:xfrm>
              <a:off x="831" y="3255"/>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37" name="Freeform 840"/>
            <p:cNvSpPr>
              <a:spLocks/>
            </p:cNvSpPr>
            <p:nvPr/>
          </p:nvSpPr>
          <p:spPr bwMode="auto">
            <a:xfrm>
              <a:off x="802" y="3330"/>
              <a:ext cx="229" cy="100"/>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8" name="Freeform 841"/>
            <p:cNvSpPr>
              <a:spLocks/>
            </p:cNvSpPr>
            <p:nvPr/>
          </p:nvSpPr>
          <p:spPr bwMode="auto">
            <a:xfrm>
              <a:off x="848" y="3370"/>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39" name="Freeform 842"/>
            <p:cNvSpPr>
              <a:spLocks/>
            </p:cNvSpPr>
            <p:nvPr/>
          </p:nvSpPr>
          <p:spPr bwMode="auto">
            <a:xfrm>
              <a:off x="834" y="3424"/>
              <a:ext cx="136" cy="66"/>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0" name="Freeform 843"/>
            <p:cNvSpPr>
              <a:spLocks/>
            </p:cNvSpPr>
            <p:nvPr/>
          </p:nvSpPr>
          <p:spPr bwMode="auto">
            <a:xfrm>
              <a:off x="974" y="3416"/>
              <a:ext cx="2" cy="3"/>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1" name="Freeform 844"/>
            <p:cNvSpPr>
              <a:spLocks/>
            </p:cNvSpPr>
            <p:nvPr/>
          </p:nvSpPr>
          <p:spPr bwMode="auto">
            <a:xfrm>
              <a:off x="1010" y="3314"/>
              <a:ext cx="81"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2" name="Freeform 845"/>
            <p:cNvSpPr>
              <a:spLocks/>
            </p:cNvSpPr>
            <p:nvPr/>
          </p:nvSpPr>
          <p:spPr bwMode="auto">
            <a:xfrm>
              <a:off x="1000" y="3319"/>
              <a:ext cx="75" cy="47"/>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3" name="Freeform 846"/>
            <p:cNvSpPr>
              <a:spLocks/>
            </p:cNvSpPr>
            <p:nvPr/>
          </p:nvSpPr>
          <p:spPr bwMode="auto">
            <a:xfrm>
              <a:off x="970" y="3373"/>
              <a:ext cx="42" cy="51"/>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4" name="Freeform 847"/>
            <p:cNvSpPr>
              <a:spLocks/>
            </p:cNvSpPr>
            <p:nvPr/>
          </p:nvSpPr>
          <p:spPr bwMode="auto">
            <a:xfrm>
              <a:off x="850" y="3491"/>
              <a:ext cx="61"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45" name="Freeform 848"/>
            <p:cNvSpPr>
              <a:spLocks/>
            </p:cNvSpPr>
            <p:nvPr/>
          </p:nvSpPr>
          <p:spPr bwMode="auto">
            <a:xfrm>
              <a:off x="852" y="3491"/>
              <a:ext cx="58" cy="19"/>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6" name="Freeform 849"/>
            <p:cNvSpPr>
              <a:spLocks/>
            </p:cNvSpPr>
            <p:nvPr/>
          </p:nvSpPr>
          <p:spPr bwMode="auto">
            <a:xfrm>
              <a:off x="756" y="3334"/>
              <a:ext cx="49" cy="61"/>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7" name="Freeform 850"/>
            <p:cNvSpPr>
              <a:spLocks/>
            </p:cNvSpPr>
            <p:nvPr/>
          </p:nvSpPr>
          <p:spPr bwMode="auto">
            <a:xfrm>
              <a:off x="869" y="3370"/>
              <a:ext cx="144"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8" name="Freeform 851"/>
            <p:cNvSpPr>
              <a:spLocks/>
            </p:cNvSpPr>
            <p:nvPr/>
          </p:nvSpPr>
          <p:spPr bwMode="auto">
            <a:xfrm>
              <a:off x="834" y="3424"/>
              <a:ext cx="136" cy="66"/>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49" name="Freeform 852"/>
            <p:cNvSpPr>
              <a:spLocks/>
            </p:cNvSpPr>
            <p:nvPr/>
          </p:nvSpPr>
          <p:spPr bwMode="auto">
            <a:xfrm>
              <a:off x="848" y="3429"/>
              <a:ext cx="21"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0" name="Line 853"/>
            <p:cNvSpPr>
              <a:spLocks noChangeShapeType="1"/>
            </p:cNvSpPr>
            <p:nvPr/>
          </p:nvSpPr>
          <p:spPr bwMode="auto">
            <a:xfrm flipV="1">
              <a:off x="970" y="3419"/>
              <a:ext cx="4"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1" name="Freeform 854"/>
            <p:cNvSpPr>
              <a:spLocks/>
            </p:cNvSpPr>
            <p:nvPr/>
          </p:nvSpPr>
          <p:spPr bwMode="auto">
            <a:xfrm>
              <a:off x="805" y="3330"/>
              <a:ext cx="226" cy="70"/>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2" name="Line 855"/>
            <p:cNvSpPr>
              <a:spLocks noChangeShapeType="1"/>
            </p:cNvSpPr>
            <p:nvPr/>
          </p:nvSpPr>
          <p:spPr bwMode="auto">
            <a:xfrm flipV="1">
              <a:off x="974" y="3416"/>
              <a:ext cx="2" cy="3"/>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3" name="Freeform 856"/>
            <p:cNvSpPr>
              <a:spLocks/>
            </p:cNvSpPr>
            <p:nvPr/>
          </p:nvSpPr>
          <p:spPr bwMode="auto">
            <a:xfrm>
              <a:off x="977" y="3370"/>
              <a:ext cx="36"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4" name="Line 857"/>
            <p:cNvSpPr>
              <a:spLocks noChangeShapeType="1"/>
            </p:cNvSpPr>
            <p:nvPr/>
          </p:nvSpPr>
          <p:spPr bwMode="auto">
            <a:xfrm flipV="1">
              <a:off x="976" y="3415"/>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5" name="Freeform 858"/>
            <p:cNvSpPr>
              <a:spLocks/>
            </p:cNvSpPr>
            <p:nvPr/>
          </p:nvSpPr>
          <p:spPr bwMode="auto">
            <a:xfrm>
              <a:off x="974" y="3416"/>
              <a:ext cx="2" cy="3"/>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6" name="Freeform 859"/>
            <p:cNvSpPr>
              <a:spLocks/>
            </p:cNvSpPr>
            <p:nvPr/>
          </p:nvSpPr>
          <p:spPr bwMode="auto">
            <a:xfrm>
              <a:off x="970" y="3415"/>
              <a:ext cx="7"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7" name="Freeform 860"/>
            <p:cNvSpPr>
              <a:spLocks/>
            </p:cNvSpPr>
            <p:nvPr/>
          </p:nvSpPr>
          <p:spPr bwMode="auto">
            <a:xfrm>
              <a:off x="848" y="3424"/>
              <a:ext cx="122"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8" name="Freeform 861"/>
            <p:cNvSpPr>
              <a:spLocks/>
            </p:cNvSpPr>
            <p:nvPr/>
          </p:nvSpPr>
          <p:spPr bwMode="auto">
            <a:xfrm>
              <a:off x="802" y="3395"/>
              <a:ext cx="67" cy="35"/>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59" name="Freeform 862"/>
            <p:cNvSpPr>
              <a:spLocks/>
            </p:cNvSpPr>
            <p:nvPr/>
          </p:nvSpPr>
          <p:spPr bwMode="auto">
            <a:xfrm>
              <a:off x="1001" y="3328"/>
              <a:ext cx="50" cy="22"/>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60" name="Freeform 863"/>
            <p:cNvSpPr>
              <a:spLocks/>
            </p:cNvSpPr>
            <p:nvPr/>
          </p:nvSpPr>
          <p:spPr bwMode="auto">
            <a:xfrm>
              <a:off x="362" y="2956"/>
              <a:ext cx="446" cy="517"/>
            </a:xfrm>
            <a:custGeom>
              <a:avLst/>
              <a:gdLst/>
              <a:ahLst/>
              <a:cxnLst>
                <a:cxn ang="0">
                  <a:pos x="4532" y="891"/>
                </a:cxn>
                <a:cxn ang="0">
                  <a:pos x="5259" y="1890"/>
                </a:cxn>
                <a:cxn ang="0">
                  <a:pos x="4582" y="903"/>
                </a:cxn>
                <a:cxn ang="0">
                  <a:pos x="3023" y="68"/>
                </a:cxn>
                <a:cxn ang="0">
                  <a:pos x="2393" y="10"/>
                </a:cxn>
                <a:cxn ang="0">
                  <a:pos x="1602" y="67"/>
                </a:cxn>
                <a:cxn ang="0">
                  <a:pos x="929" y="363"/>
                </a:cxn>
                <a:cxn ang="0">
                  <a:pos x="461" y="1196"/>
                </a:cxn>
                <a:cxn ang="0">
                  <a:pos x="454" y="2170"/>
                </a:cxn>
                <a:cxn ang="0">
                  <a:pos x="516" y="2634"/>
                </a:cxn>
                <a:cxn ang="0">
                  <a:pos x="564" y="3039"/>
                </a:cxn>
                <a:cxn ang="0">
                  <a:pos x="443" y="3555"/>
                </a:cxn>
                <a:cxn ang="0">
                  <a:pos x="109" y="4570"/>
                </a:cxn>
                <a:cxn ang="0">
                  <a:pos x="323" y="5095"/>
                </a:cxn>
                <a:cxn ang="0">
                  <a:pos x="583" y="5534"/>
                </a:cxn>
                <a:cxn ang="0">
                  <a:pos x="2106" y="6093"/>
                </a:cxn>
                <a:cxn ang="0">
                  <a:pos x="4430" y="3583"/>
                </a:cxn>
                <a:cxn ang="0">
                  <a:pos x="2178" y="26"/>
                </a:cxn>
                <a:cxn ang="0">
                  <a:pos x="4532" y="891"/>
                </a:cxn>
              </a:cxnLst>
              <a:rect l="0" t="0" r="r" b="b"/>
              <a:pathLst>
                <a:path w="5259" h="6093">
                  <a:moveTo>
                    <a:pt x="4532" y="891"/>
                  </a:moveTo>
                  <a:cubicBezTo>
                    <a:pt x="4853" y="1195"/>
                    <a:pt x="5096" y="1527"/>
                    <a:pt x="5259" y="1890"/>
                  </a:cubicBezTo>
                  <a:cubicBezTo>
                    <a:pt x="5111" y="1528"/>
                    <a:pt x="4886" y="1200"/>
                    <a:pt x="4582" y="903"/>
                  </a:cubicBezTo>
                  <a:cubicBezTo>
                    <a:pt x="4133" y="459"/>
                    <a:pt x="3613" y="181"/>
                    <a:pt x="3023" y="68"/>
                  </a:cubicBezTo>
                  <a:cubicBezTo>
                    <a:pt x="2821" y="29"/>
                    <a:pt x="2611" y="10"/>
                    <a:pt x="2393" y="10"/>
                  </a:cubicBezTo>
                  <a:cubicBezTo>
                    <a:pt x="2063" y="10"/>
                    <a:pt x="1800" y="29"/>
                    <a:pt x="1602" y="67"/>
                  </a:cubicBezTo>
                  <a:cubicBezTo>
                    <a:pt x="1325" y="121"/>
                    <a:pt x="1101" y="219"/>
                    <a:pt x="929" y="363"/>
                  </a:cubicBezTo>
                  <a:cubicBezTo>
                    <a:pt x="683" y="568"/>
                    <a:pt x="527" y="846"/>
                    <a:pt x="461" y="1196"/>
                  </a:cubicBezTo>
                  <a:cubicBezTo>
                    <a:pt x="411" y="1453"/>
                    <a:pt x="410" y="1778"/>
                    <a:pt x="454" y="2170"/>
                  </a:cubicBezTo>
                  <a:cubicBezTo>
                    <a:pt x="463" y="2251"/>
                    <a:pt x="484" y="2406"/>
                    <a:pt x="516" y="2634"/>
                  </a:cubicBezTo>
                  <a:cubicBezTo>
                    <a:pt x="541" y="2812"/>
                    <a:pt x="558" y="2947"/>
                    <a:pt x="564" y="3039"/>
                  </a:cubicBezTo>
                  <a:cubicBezTo>
                    <a:pt x="583" y="3310"/>
                    <a:pt x="542" y="3482"/>
                    <a:pt x="443" y="3555"/>
                  </a:cubicBezTo>
                  <a:cubicBezTo>
                    <a:pt x="111" y="3799"/>
                    <a:pt x="0" y="4138"/>
                    <a:pt x="109" y="4570"/>
                  </a:cubicBezTo>
                  <a:cubicBezTo>
                    <a:pt x="150" y="4727"/>
                    <a:pt x="221" y="4902"/>
                    <a:pt x="323" y="5095"/>
                  </a:cubicBezTo>
                  <a:cubicBezTo>
                    <a:pt x="372" y="5188"/>
                    <a:pt x="459" y="5334"/>
                    <a:pt x="583" y="5534"/>
                  </a:cubicBezTo>
                  <a:cubicBezTo>
                    <a:pt x="1032" y="5860"/>
                    <a:pt x="1540" y="6047"/>
                    <a:pt x="2106" y="6093"/>
                  </a:cubicBezTo>
                  <a:cubicBezTo>
                    <a:pt x="3517" y="5325"/>
                    <a:pt x="4292" y="4488"/>
                    <a:pt x="4430" y="3583"/>
                  </a:cubicBezTo>
                  <a:cubicBezTo>
                    <a:pt x="4596" y="2496"/>
                    <a:pt x="3846" y="1310"/>
                    <a:pt x="2178" y="26"/>
                  </a:cubicBezTo>
                  <a:cubicBezTo>
                    <a:pt x="3108" y="0"/>
                    <a:pt x="3894" y="288"/>
                    <a:pt x="4532" y="8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1" name="Freeform 864"/>
            <p:cNvSpPr>
              <a:spLocks/>
            </p:cNvSpPr>
            <p:nvPr/>
          </p:nvSpPr>
          <p:spPr bwMode="auto">
            <a:xfrm>
              <a:off x="539" y="2956"/>
              <a:ext cx="289" cy="518"/>
            </a:xfrm>
            <a:custGeom>
              <a:avLst/>
              <a:gdLst/>
              <a:ahLst/>
              <a:cxnLst>
                <a:cxn ang="0">
                  <a:pos x="3169" y="1890"/>
                </a:cxn>
                <a:cxn ang="0">
                  <a:pos x="2442" y="891"/>
                </a:cxn>
                <a:cxn ang="0">
                  <a:pos x="88" y="26"/>
                </a:cxn>
                <a:cxn ang="0">
                  <a:pos x="2340" y="3583"/>
                </a:cxn>
                <a:cxn ang="0">
                  <a:pos x="16" y="6093"/>
                </a:cxn>
                <a:cxn ang="0">
                  <a:pos x="0" y="6101"/>
                </a:cxn>
                <a:cxn ang="0">
                  <a:pos x="206" y="6103"/>
                </a:cxn>
                <a:cxn ang="0">
                  <a:pos x="2384" y="5235"/>
                </a:cxn>
                <a:cxn ang="0">
                  <a:pos x="2448" y="5175"/>
                </a:cxn>
                <a:cxn ang="0">
                  <a:pos x="3341" y="3665"/>
                </a:cxn>
                <a:cxn ang="0">
                  <a:pos x="3400" y="3058"/>
                </a:cxn>
                <a:cxn ang="0">
                  <a:pos x="3169" y="1890"/>
                </a:cxn>
              </a:cxnLst>
              <a:rect l="0" t="0" r="r" b="b"/>
              <a:pathLst>
                <a:path w="3400" h="6105">
                  <a:moveTo>
                    <a:pt x="3169" y="1890"/>
                  </a:moveTo>
                  <a:cubicBezTo>
                    <a:pt x="3006" y="1527"/>
                    <a:pt x="2763" y="1195"/>
                    <a:pt x="2442" y="891"/>
                  </a:cubicBezTo>
                  <a:cubicBezTo>
                    <a:pt x="1804" y="288"/>
                    <a:pt x="1018" y="0"/>
                    <a:pt x="88" y="26"/>
                  </a:cubicBezTo>
                  <a:cubicBezTo>
                    <a:pt x="1756" y="1310"/>
                    <a:pt x="2506" y="2496"/>
                    <a:pt x="2340" y="3583"/>
                  </a:cubicBezTo>
                  <a:cubicBezTo>
                    <a:pt x="2202" y="4488"/>
                    <a:pt x="1427" y="5325"/>
                    <a:pt x="16" y="6093"/>
                  </a:cubicBezTo>
                  <a:cubicBezTo>
                    <a:pt x="10" y="6096"/>
                    <a:pt x="5" y="6098"/>
                    <a:pt x="0" y="6101"/>
                  </a:cubicBezTo>
                  <a:cubicBezTo>
                    <a:pt x="69" y="6103"/>
                    <a:pt x="137" y="6105"/>
                    <a:pt x="206" y="6103"/>
                  </a:cubicBezTo>
                  <a:cubicBezTo>
                    <a:pt x="1031" y="6088"/>
                    <a:pt x="1757" y="5799"/>
                    <a:pt x="2384" y="5235"/>
                  </a:cubicBezTo>
                  <a:cubicBezTo>
                    <a:pt x="2406" y="5214"/>
                    <a:pt x="2427" y="5194"/>
                    <a:pt x="2448" y="5175"/>
                  </a:cubicBezTo>
                  <a:cubicBezTo>
                    <a:pt x="2921" y="4731"/>
                    <a:pt x="3218" y="4227"/>
                    <a:pt x="3341" y="3665"/>
                  </a:cubicBezTo>
                  <a:lnTo>
                    <a:pt x="3400" y="3058"/>
                  </a:lnTo>
                  <a:lnTo>
                    <a:pt x="3169" y="189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2" name="Freeform 865"/>
            <p:cNvSpPr>
              <a:spLocks/>
            </p:cNvSpPr>
            <p:nvPr/>
          </p:nvSpPr>
          <p:spPr bwMode="auto">
            <a:xfrm>
              <a:off x="302" y="2987"/>
              <a:ext cx="138" cy="438"/>
            </a:xfrm>
            <a:custGeom>
              <a:avLst/>
              <a:gdLst/>
              <a:ahLst/>
              <a:cxnLst>
                <a:cxn ang="0">
                  <a:pos x="1165" y="833"/>
                </a:cxn>
                <a:cxn ang="0">
                  <a:pos x="1633" y="0"/>
                </a:cxn>
                <a:cxn ang="0">
                  <a:pos x="906" y="540"/>
                </a:cxn>
                <a:cxn ang="0">
                  <a:pos x="0" y="2695"/>
                </a:cxn>
                <a:cxn ang="0">
                  <a:pos x="43" y="3220"/>
                </a:cxn>
                <a:cxn ang="0">
                  <a:pos x="906" y="4849"/>
                </a:cxn>
                <a:cxn ang="0">
                  <a:pos x="1287" y="5171"/>
                </a:cxn>
                <a:cxn ang="0">
                  <a:pos x="1027" y="4732"/>
                </a:cxn>
                <a:cxn ang="0">
                  <a:pos x="813" y="4207"/>
                </a:cxn>
                <a:cxn ang="0">
                  <a:pos x="1147" y="3192"/>
                </a:cxn>
                <a:cxn ang="0">
                  <a:pos x="1268" y="2676"/>
                </a:cxn>
                <a:cxn ang="0">
                  <a:pos x="1220" y="2271"/>
                </a:cxn>
                <a:cxn ang="0">
                  <a:pos x="1158" y="1807"/>
                </a:cxn>
                <a:cxn ang="0">
                  <a:pos x="1165" y="833"/>
                </a:cxn>
              </a:cxnLst>
              <a:rect l="0" t="0" r="r" b="b"/>
              <a:pathLst>
                <a:path w="1633" h="5171">
                  <a:moveTo>
                    <a:pt x="1165" y="833"/>
                  </a:moveTo>
                  <a:cubicBezTo>
                    <a:pt x="1231" y="483"/>
                    <a:pt x="1387" y="205"/>
                    <a:pt x="1633" y="0"/>
                  </a:cubicBezTo>
                  <a:cubicBezTo>
                    <a:pt x="1374" y="138"/>
                    <a:pt x="1132" y="318"/>
                    <a:pt x="906" y="540"/>
                  </a:cubicBezTo>
                  <a:cubicBezTo>
                    <a:pt x="302" y="1135"/>
                    <a:pt x="0" y="1853"/>
                    <a:pt x="0" y="2695"/>
                  </a:cubicBezTo>
                  <a:cubicBezTo>
                    <a:pt x="0" y="2875"/>
                    <a:pt x="14" y="3050"/>
                    <a:pt x="43" y="3220"/>
                  </a:cubicBezTo>
                  <a:cubicBezTo>
                    <a:pt x="145" y="3838"/>
                    <a:pt x="432" y="4382"/>
                    <a:pt x="906" y="4849"/>
                  </a:cubicBezTo>
                  <a:cubicBezTo>
                    <a:pt x="1029" y="4969"/>
                    <a:pt x="1154" y="5076"/>
                    <a:pt x="1287" y="5171"/>
                  </a:cubicBezTo>
                  <a:cubicBezTo>
                    <a:pt x="1163" y="4971"/>
                    <a:pt x="1076" y="4825"/>
                    <a:pt x="1027" y="4732"/>
                  </a:cubicBezTo>
                  <a:cubicBezTo>
                    <a:pt x="925" y="4539"/>
                    <a:pt x="854" y="4364"/>
                    <a:pt x="813" y="4207"/>
                  </a:cubicBezTo>
                  <a:cubicBezTo>
                    <a:pt x="704" y="3775"/>
                    <a:pt x="815" y="3436"/>
                    <a:pt x="1147" y="3192"/>
                  </a:cubicBezTo>
                  <a:cubicBezTo>
                    <a:pt x="1246" y="3119"/>
                    <a:pt x="1287" y="2947"/>
                    <a:pt x="1268" y="2676"/>
                  </a:cubicBezTo>
                  <a:cubicBezTo>
                    <a:pt x="1262" y="2584"/>
                    <a:pt x="1245" y="2449"/>
                    <a:pt x="1220" y="2271"/>
                  </a:cubicBezTo>
                  <a:cubicBezTo>
                    <a:pt x="1188" y="2043"/>
                    <a:pt x="1167" y="1888"/>
                    <a:pt x="1158" y="1807"/>
                  </a:cubicBezTo>
                  <a:cubicBezTo>
                    <a:pt x="1114" y="1415"/>
                    <a:pt x="1115" y="1090"/>
                    <a:pt x="1165" y="83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3" name="Freeform 866"/>
            <p:cNvSpPr>
              <a:spLocks/>
            </p:cNvSpPr>
            <p:nvPr/>
          </p:nvSpPr>
          <p:spPr bwMode="auto">
            <a:xfrm>
              <a:off x="557" y="3267"/>
              <a:ext cx="266" cy="207"/>
            </a:xfrm>
            <a:custGeom>
              <a:avLst/>
              <a:gdLst/>
              <a:ahLst/>
              <a:cxnLst>
                <a:cxn ang="0">
                  <a:pos x="97" y="2440"/>
                </a:cxn>
                <a:cxn ang="0">
                  <a:pos x="727" y="2382"/>
                </a:cxn>
                <a:cxn ang="0">
                  <a:pos x="2242" y="1590"/>
                </a:cxn>
                <a:cxn ang="0">
                  <a:pos x="2286" y="1547"/>
                </a:cxn>
                <a:cxn ang="0">
                  <a:pos x="3135" y="0"/>
                </a:cxn>
                <a:cxn ang="0">
                  <a:pos x="2242" y="1510"/>
                </a:cxn>
                <a:cxn ang="0">
                  <a:pos x="2178" y="1570"/>
                </a:cxn>
                <a:cxn ang="0">
                  <a:pos x="0" y="2438"/>
                </a:cxn>
                <a:cxn ang="0">
                  <a:pos x="97" y="2440"/>
                </a:cxn>
              </a:cxnLst>
              <a:rect l="0" t="0" r="r" b="b"/>
              <a:pathLst>
                <a:path w="3135" h="2440">
                  <a:moveTo>
                    <a:pt x="97" y="2440"/>
                  </a:moveTo>
                  <a:cubicBezTo>
                    <a:pt x="315" y="2440"/>
                    <a:pt x="525" y="2421"/>
                    <a:pt x="727" y="2382"/>
                  </a:cubicBezTo>
                  <a:cubicBezTo>
                    <a:pt x="1297" y="2272"/>
                    <a:pt x="1803" y="2008"/>
                    <a:pt x="2242" y="1590"/>
                  </a:cubicBezTo>
                  <a:cubicBezTo>
                    <a:pt x="2258" y="1576"/>
                    <a:pt x="2273" y="1561"/>
                    <a:pt x="2286" y="1547"/>
                  </a:cubicBezTo>
                  <a:cubicBezTo>
                    <a:pt x="2741" y="1100"/>
                    <a:pt x="3023" y="585"/>
                    <a:pt x="3135" y="0"/>
                  </a:cubicBezTo>
                  <a:cubicBezTo>
                    <a:pt x="3012" y="562"/>
                    <a:pt x="2715" y="1066"/>
                    <a:pt x="2242" y="1510"/>
                  </a:cubicBezTo>
                  <a:cubicBezTo>
                    <a:pt x="2221" y="1529"/>
                    <a:pt x="2200" y="1549"/>
                    <a:pt x="2178" y="1570"/>
                  </a:cubicBezTo>
                  <a:cubicBezTo>
                    <a:pt x="1551" y="2134"/>
                    <a:pt x="825" y="2423"/>
                    <a:pt x="0" y="2438"/>
                  </a:cubicBezTo>
                  <a:cubicBezTo>
                    <a:pt x="32" y="2440"/>
                    <a:pt x="64" y="2440"/>
                    <a:pt x="97" y="244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4" name="Freeform 867"/>
            <p:cNvSpPr>
              <a:spLocks/>
            </p:cNvSpPr>
            <p:nvPr/>
          </p:nvSpPr>
          <p:spPr bwMode="auto">
            <a:xfrm>
              <a:off x="302" y="2957"/>
              <a:ext cx="526" cy="517"/>
            </a:xfrm>
            <a:custGeom>
              <a:avLst/>
              <a:gdLst/>
              <a:ahLst/>
              <a:cxnLst>
                <a:cxn ang="0">
                  <a:pos x="906" y="893"/>
                </a:cxn>
                <a:cxn ang="0">
                  <a:pos x="0" y="3048"/>
                </a:cxn>
                <a:cxn ang="0">
                  <a:pos x="906" y="5202"/>
                </a:cxn>
                <a:cxn ang="0">
                  <a:pos x="3097" y="6095"/>
                </a:cxn>
                <a:cxn ang="0">
                  <a:pos x="5286" y="5202"/>
                </a:cxn>
                <a:cxn ang="0">
                  <a:pos x="6194" y="3048"/>
                </a:cxn>
                <a:cxn ang="0">
                  <a:pos x="5286" y="893"/>
                </a:cxn>
                <a:cxn ang="0">
                  <a:pos x="3097" y="0"/>
                </a:cxn>
                <a:cxn ang="0">
                  <a:pos x="906" y="893"/>
                </a:cxn>
              </a:cxnLst>
              <a:rect l="0" t="0" r="r" b="b"/>
              <a:pathLst>
                <a:path w="6194" h="6095">
                  <a:moveTo>
                    <a:pt x="906" y="893"/>
                  </a:moveTo>
                  <a:cubicBezTo>
                    <a:pt x="302" y="1488"/>
                    <a:pt x="0" y="2206"/>
                    <a:pt x="0" y="3048"/>
                  </a:cubicBezTo>
                  <a:cubicBezTo>
                    <a:pt x="0" y="3889"/>
                    <a:pt x="302" y="4607"/>
                    <a:pt x="906" y="5202"/>
                  </a:cubicBezTo>
                  <a:cubicBezTo>
                    <a:pt x="1512" y="5798"/>
                    <a:pt x="2242" y="6095"/>
                    <a:pt x="3097" y="6095"/>
                  </a:cubicBezTo>
                  <a:cubicBezTo>
                    <a:pt x="3952" y="6095"/>
                    <a:pt x="4682" y="5798"/>
                    <a:pt x="5286" y="5202"/>
                  </a:cubicBezTo>
                  <a:cubicBezTo>
                    <a:pt x="5892" y="4607"/>
                    <a:pt x="6194" y="3889"/>
                    <a:pt x="6194" y="3048"/>
                  </a:cubicBezTo>
                  <a:cubicBezTo>
                    <a:pt x="6194" y="2206"/>
                    <a:pt x="5892" y="1488"/>
                    <a:pt x="5286" y="893"/>
                  </a:cubicBezTo>
                  <a:cubicBezTo>
                    <a:pt x="4682" y="297"/>
                    <a:pt x="3952" y="0"/>
                    <a:pt x="3097" y="0"/>
                  </a:cubicBezTo>
                  <a:cubicBezTo>
                    <a:pt x="2242" y="0"/>
                    <a:pt x="1512" y="297"/>
                    <a:pt x="906" y="893"/>
                  </a:cubicBezTo>
                </a:path>
              </a:pathLst>
            </a:custGeom>
            <a:grpFill/>
            <a:ln w="11">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65" name="Freeform 868"/>
            <p:cNvSpPr>
              <a:spLocks/>
            </p:cNvSpPr>
            <p:nvPr/>
          </p:nvSpPr>
          <p:spPr bwMode="auto">
            <a:xfrm>
              <a:off x="702" y="3046"/>
              <a:ext cx="16" cy="16"/>
            </a:xfrm>
            <a:custGeom>
              <a:avLst/>
              <a:gdLst/>
              <a:ahLst/>
              <a:cxnLst>
                <a:cxn ang="0">
                  <a:pos x="88" y="1"/>
                </a:cxn>
                <a:cxn ang="0">
                  <a:pos x="69" y="4"/>
                </a:cxn>
                <a:cxn ang="0">
                  <a:pos x="14" y="51"/>
                </a:cxn>
                <a:cxn ang="0">
                  <a:pos x="1" y="93"/>
                </a:cxn>
                <a:cxn ang="0">
                  <a:pos x="4" y="121"/>
                </a:cxn>
                <a:cxn ang="0">
                  <a:pos x="48" y="178"/>
                </a:cxn>
                <a:cxn ang="0">
                  <a:pos x="118" y="188"/>
                </a:cxn>
                <a:cxn ang="0">
                  <a:pos x="175" y="144"/>
                </a:cxn>
                <a:cxn ang="0">
                  <a:pos x="187" y="72"/>
                </a:cxn>
                <a:cxn ang="0">
                  <a:pos x="141" y="17"/>
                </a:cxn>
                <a:cxn ang="0">
                  <a:pos x="108" y="4"/>
                </a:cxn>
                <a:cxn ang="0">
                  <a:pos x="88" y="1"/>
                </a:cxn>
              </a:cxnLst>
              <a:rect l="0" t="0" r="r" b="b"/>
              <a:pathLst>
                <a:path w="194" h="194">
                  <a:moveTo>
                    <a:pt x="88" y="1"/>
                  </a:moveTo>
                  <a:cubicBezTo>
                    <a:pt x="82" y="1"/>
                    <a:pt x="75" y="3"/>
                    <a:pt x="69" y="4"/>
                  </a:cubicBezTo>
                  <a:cubicBezTo>
                    <a:pt x="45" y="10"/>
                    <a:pt x="26" y="27"/>
                    <a:pt x="14" y="51"/>
                  </a:cubicBezTo>
                  <a:cubicBezTo>
                    <a:pt x="5" y="64"/>
                    <a:pt x="1" y="78"/>
                    <a:pt x="1" y="93"/>
                  </a:cubicBezTo>
                  <a:cubicBezTo>
                    <a:pt x="0" y="102"/>
                    <a:pt x="1" y="112"/>
                    <a:pt x="4" y="121"/>
                  </a:cubicBezTo>
                  <a:cubicBezTo>
                    <a:pt x="10" y="145"/>
                    <a:pt x="24" y="164"/>
                    <a:pt x="48" y="178"/>
                  </a:cubicBezTo>
                  <a:cubicBezTo>
                    <a:pt x="70" y="192"/>
                    <a:pt x="94" y="194"/>
                    <a:pt x="118" y="188"/>
                  </a:cubicBezTo>
                  <a:cubicBezTo>
                    <a:pt x="142" y="181"/>
                    <a:pt x="161" y="166"/>
                    <a:pt x="175" y="144"/>
                  </a:cubicBezTo>
                  <a:cubicBezTo>
                    <a:pt x="189" y="120"/>
                    <a:pt x="194" y="96"/>
                    <a:pt x="187" y="72"/>
                  </a:cubicBezTo>
                  <a:cubicBezTo>
                    <a:pt x="180" y="48"/>
                    <a:pt x="165" y="29"/>
                    <a:pt x="141" y="17"/>
                  </a:cubicBezTo>
                  <a:cubicBezTo>
                    <a:pt x="130" y="10"/>
                    <a:pt x="119" y="5"/>
                    <a:pt x="108" y="4"/>
                  </a:cubicBezTo>
                  <a:cubicBezTo>
                    <a:pt x="102" y="1"/>
                    <a:pt x="94" y="0"/>
                    <a:pt x="88" y="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6" name="Freeform 869"/>
            <p:cNvSpPr>
              <a:spLocks/>
            </p:cNvSpPr>
            <p:nvPr/>
          </p:nvSpPr>
          <p:spPr bwMode="auto">
            <a:xfrm>
              <a:off x="701" y="3044"/>
              <a:ext cx="27" cy="28"/>
            </a:xfrm>
            <a:custGeom>
              <a:avLst/>
              <a:gdLst/>
              <a:ahLst/>
              <a:cxnLst>
                <a:cxn ang="0">
                  <a:pos x="118" y="11"/>
                </a:cxn>
                <a:cxn ang="0">
                  <a:pos x="97" y="18"/>
                </a:cxn>
                <a:cxn ang="0">
                  <a:pos x="117" y="21"/>
                </a:cxn>
                <a:cxn ang="0">
                  <a:pos x="150" y="34"/>
                </a:cxn>
                <a:cxn ang="0">
                  <a:pos x="196" y="89"/>
                </a:cxn>
                <a:cxn ang="0">
                  <a:pos x="184" y="161"/>
                </a:cxn>
                <a:cxn ang="0">
                  <a:pos x="127" y="205"/>
                </a:cxn>
                <a:cxn ang="0">
                  <a:pos x="57" y="195"/>
                </a:cxn>
                <a:cxn ang="0">
                  <a:pos x="13" y="138"/>
                </a:cxn>
                <a:cxn ang="0">
                  <a:pos x="10" y="110"/>
                </a:cxn>
                <a:cxn ang="0">
                  <a:pos x="3" y="137"/>
                </a:cxn>
                <a:cxn ang="0">
                  <a:pos x="9" y="204"/>
                </a:cxn>
                <a:cxn ang="0">
                  <a:pos x="79" y="300"/>
                </a:cxn>
                <a:cxn ang="0">
                  <a:pos x="200" y="317"/>
                </a:cxn>
                <a:cxn ang="0">
                  <a:pos x="296" y="243"/>
                </a:cxn>
                <a:cxn ang="0">
                  <a:pos x="312" y="123"/>
                </a:cxn>
                <a:cxn ang="0">
                  <a:pos x="238" y="26"/>
                </a:cxn>
                <a:cxn ang="0">
                  <a:pos x="118" y="11"/>
                </a:cxn>
              </a:cxnLst>
              <a:rect l="0" t="0" r="r" b="b"/>
              <a:pathLst>
                <a:path w="324" h="328">
                  <a:moveTo>
                    <a:pt x="118" y="11"/>
                  </a:moveTo>
                  <a:cubicBezTo>
                    <a:pt x="111" y="12"/>
                    <a:pt x="103" y="15"/>
                    <a:pt x="97" y="18"/>
                  </a:cubicBezTo>
                  <a:cubicBezTo>
                    <a:pt x="103" y="17"/>
                    <a:pt x="111" y="18"/>
                    <a:pt x="117" y="21"/>
                  </a:cubicBezTo>
                  <a:cubicBezTo>
                    <a:pt x="128" y="22"/>
                    <a:pt x="139" y="27"/>
                    <a:pt x="150" y="34"/>
                  </a:cubicBezTo>
                  <a:cubicBezTo>
                    <a:pt x="174" y="46"/>
                    <a:pt x="189" y="65"/>
                    <a:pt x="196" y="89"/>
                  </a:cubicBezTo>
                  <a:cubicBezTo>
                    <a:pt x="203" y="113"/>
                    <a:pt x="198" y="137"/>
                    <a:pt x="184" y="161"/>
                  </a:cubicBezTo>
                  <a:cubicBezTo>
                    <a:pt x="170" y="183"/>
                    <a:pt x="151" y="198"/>
                    <a:pt x="127" y="205"/>
                  </a:cubicBezTo>
                  <a:cubicBezTo>
                    <a:pt x="103" y="211"/>
                    <a:pt x="79" y="209"/>
                    <a:pt x="57" y="195"/>
                  </a:cubicBezTo>
                  <a:cubicBezTo>
                    <a:pt x="33" y="181"/>
                    <a:pt x="19" y="162"/>
                    <a:pt x="13" y="138"/>
                  </a:cubicBezTo>
                  <a:cubicBezTo>
                    <a:pt x="10" y="129"/>
                    <a:pt x="9" y="119"/>
                    <a:pt x="10" y="110"/>
                  </a:cubicBezTo>
                  <a:cubicBezTo>
                    <a:pt x="6" y="119"/>
                    <a:pt x="4" y="128"/>
                    <a:pt x="3" y="137"/>
                  </a:cubicBezTo>
                  <a:cubicBezTo>
                    <a:pt x="0" y="158"/>
                    <a:pt x="3" y="181"/>
                    <a:pt x="9" y="204"/>
                  </a:cubicBezTo>
                  <a:cubicBezTo>
                    <a:pt x="20" y="246"/>
                    <a:pt x="43" y="279"/>
                    <a:pt x="79" y="300"/>
                  </a:cubicBezTo>
                  <a:cubicBezTo>
                    <a:pt x="117" y="322"/>
                    <a:pt x="157" y="328"/>
                    <a:pt x="200" y="317"/>
                  </a:cubicBezTo>
                  <a:cubicBezTo>
                    <a:pt x="243" y="305"/>
                    <a:pt x="275" y="280"/>
                    <a:pt x="296" y="243"/>
                  </a:cubicBezTo>
                  <a:cubicBezTo>
                    <a:pt x="317" y="206"/>
                    <a:pt x="324" y="166"/>
                    <a:pt x="312" y="123"/>
                  </a:cubicBezTo>
                  <a:cubicBezTo>
                    <a:pt x="301" y="80"/>
                    <a:pt x="276" y="47"/>
                    <a:pt x="238" y="26"/>
                  </a:cubicBezTo>
                  <a:cubicBezTo>
                    <a:pt x="201" y="5"/>
                    <a:pt x="161" y="0"/>
                    <a:pt x="118" y="1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7" name="Freeform 870"/>
            <p:cNvSpPr>
              <a:spLocks/>
            </p:cNvSpPr>
            <p:nvPr/>
          </p:nvSpPr>
          <p:spPr bwMode="auto">
            <a:xfrm>
              <a:off x="727" y="3171"/>
              <a:ext cx="33" cy="33"/>
            </a:xfrm>
            <a:custGeom>
              <a:avLst/>
              <a:gdLst/>
              <a:ahLst/>
              <a:cxnLst>
                <a:cxn ang="0">
                  <a:pos x="221" y="191"/>
                </a:cxn>
                <a:cxn ang="0">
                  <a:pos x="155" y="244"/>
                </a:cxn>
                <a:cxn ang="0">
                  <a:pos x="69" y="232"/>
                </a:cxn>
                <a:cxn ang="0">
                  <a:pos x="16" y="165"/>
                </a:cxn>
                <a:cxn ang="0">
                  <a:pos x="12" y="130"/>
                </a:cxn>
                <a:cxn ang="0">
                  <a:pos x="4" y="164"/>
                </a:cxn>
                <a:cxn ang="0">
                  <a:pos x="10" y="244"/>
                </a:cxn>
                <a:cxn ang="0">
                  <a:pos x="94" y="357"/>
                </a:cxn>
                <a:cxn ang="0">
                  <a:pos x="241" y="378"/>
                </a:cxn>
                <a:cxn ang="0">
                  <a:pos x="354" y="288"/>
                </a:cxn>
                <a:cxn ang="0">
                  <a:pos x="374" y="146"/>
                </a:cxn>
                <a:cxn ang="0">
                  <a:pos x="284" y="30"/>
                </a:cxn>
                <a:cxn ang="0">
                  <a:pos x="143" y="14"/>
                </a:cxn>
                <a:cxn ang="0">
                  <a:pos x="117" y="23"/>
                </a:cxn>
                <a:cxn ang="0">
                  <a:pos x="141" y="24"/>
                </a:cxn>
                <a:cxn ang="0">
                  <a:pos x="181" y="39"/>
                </a:cxn>
                <a:cxn ang="0">
                  <a:pos x="234" y="106"/>
                </a:cxn>
                <a:cxn ang="0">
                  <a:pos x="221" y="191"/>
                </a:cxn>
              </a:cxnLst>
              <a:rect l="0" t="0" r="r" b="b"/>
              <a:pathLst>
                <a:path w="388" h="391">
                  <a:moveTo>
                    <a:pt x="221" y="191"/>
                  </a:moveTo>
                  <a:cubicBezTo>
                    <a:pt x="205" y="219"/>
                    <a:pt x="184" y="237"/>
                    <a:pt x="155" y="244"/>
                  </a:cubicBezTo>
                  <a:cubicBezTo>
                    <a:pt x="126" y="252"/>
                    <a:pt x="97" y="248"/>
                    <a:pt x="69" y="232"/>
                  </a:cubicBezTo>
                  <a:cubicBezTo>
                    <a:pt x="41" y="215"/>
                    <a:pt x="24" y="194"/>
                    <a:pt x="16" y="165"/>
                  </a:cubicBezTo>
                  <a:cubicBezTo>
                    <a:pt x="12" y="154"/>
                    <a:pt x="11" y="141"/>
                    <a:pt x="12" y="130"/>
                  </a:cubicBezTo>
                  <a:cubicBezTo>
                    <a:pt x="9" y="141"/>
                    <a:pt x="5" y="152"/>
                    <a:pt x="4" y="164"/>
                  </a:cubicBezTo>
                  <a:cubicBezTo>
                    <a:pt x="0" y="190"/>
                    <a:pt x="2" y="216"/>
                    <a:pt x="10" y="244"/>
                  </a:cubicBezTo>
                  <a:cubicBezTo>
                    <a:pt x="24" y="295"/>
                    <a:pt x="51" y="332"/>
                    <a:pt x="94" y="357"/>
                  </a:cubicBezTo>
                  <a:cubicBezTo>
                    <a:pt x="141" y="384"/>
                    <a:pt x="190" y="391"/>
                    <a:pt x="241" y="378"/>
                  </a:cubicBezTo>
                  <a:cubicBezTo>
                    <a:pt x="292" y="364"/>
                    <a:pt x="330" y="334"/>
                    <a:pt x="354" y="288"/>
                  </a:cubicBezTo>
                  <a:cubicBezTo>
                    <a:pt x="380" y="244"/>
                    <a:pt x="388" y="198"/>
                    <a:pt x="374" y="146"/>
                  </a:cubicBezTo>
                  <a:cubicBezTo>
                    <a:pt x="360" y="96"/>
                    <a:pt x="331" y="57"/>
                    <a:pt x="284" y="30"/>
                  </a:cubicBezTo>
                  <a:cubicBezTo>
                    <a:pt x="241" y="5"/>
                    <a:pt x="195" y="0"/>
                    <a:pt x="143" y="14"/>
                  </a:cubicBezTo>
                  <a:cubicBezTo>
                    <a:pt x="134" y="16"/>
                    <a:pt x="126" y="19"/>
                    <a:pt x="117" y="23"/>
                  </a:cubicBezTo>
                  <a:cubicBezTo>
                    <a:pt x="124" y="21"/>
                    <a:pt x="132" y="23"/>
                    <a:pt x="141" y="24"/>
                  </a:cubicBezTo>
                  <a:cubicBezTo>
                    <a:pt x="155" y="25"/>
                    <a:pt x="167" y="30"/>
                    <a:pt x="181" y="39"/>
                  </a:cubicBezTo>
                  <a:cubicBezTo>
                    <a:pt x="209" y="54"/>
                    <a:pt x="226" y="77"/>
                    <a:pt x="234" y="106"/>
                  </a:cubicBezTo>
                  <a:cubicBezTo>
                    <a:pt x="241" y="135"/>
                    <a:pt x="238" y="164"/>
                    <a:pt x="221" y="19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8" name="Freeform 871"/>
            <p:cNvSpPr>
              <a:spLocks/>
            </p:cNvSpPr>
            <p:nvPr/>
          </p:nvSpPr>
          <p:spPr bwMode="auto">
            <a:xfrm>
              <a:off x="728" y="3173"/>
              <a:ext cx="20" cy="20"/>
            </a:xfrm>
            <a:custGeom>
              <a:avLst/>
              <a:gdLst/>
              <a:ahLst/>
              <a:cxnLst>
                <a:cxn ang="0">
                  <a:pos x="144" y="223"/>
                </a:cxn>
                <a:cxn ang="0">
                  <a:pos x="210" y="170"/>
                </a:cxn>
                <a:cxn ang="0">
                  <a:pos x="223" y="85"/>
                </a:cxn>
                <a:cxn ang="0">
                  <a:pos x="170" y="18"/>
                </a:cxn>
                <a:cxn ang="0">
                  <a:pos x="130" y="3"/>
                </a:cxn>
                <a:cxn ang="0">
                  <a:pos x="106" y="2"/>
                </a:cxn>
                <a:cxn ang="0">
                  <a:pos x="84" y="5"/>
                </a:cxn>
                <a:cxn ang="0">
                  <a:pos x="18" y="58"/>
                </a:cxn>
                <a:cxn ang="0">
                  <a:pos x="1" y="109"/>
                </a:cxn>
                <a:cxn ang="0">
                  <a:pos x="5" y="144"/>
                </a:cxn>
                <a:cxn ang="0">
                  <a:pos x="58" y="211"/>
                </a:cxn>
                <a:cxn ang="0">
                  <a:pos x="144" y="223"/>
                </a:cxn>
              </a:cxnLst>
              <a:rect l="0" t="0" r="r" b="b"/>
              <a:pathLst>
                <a:path w="230" h="231">
                  <a:moveTo>
                    <a:pt x="144" y="223"/>
                  </a:moveTo>
                  <a:cubicBezTo>
                    <a:pt x="173" y="216"/>
                    <a:pt x="194" y="198"/>
                    <a:pt x="210" y="170"/>
                  </a:cubicBezTo>
                  <a:cubicBezTo>
                    <a:pt x="227" y="143"/>
                    <a:pt x="230" y="114"/>
                    <a:pt x="223" y="85"/>
                  </a:cubicBezTo>
                  <a:cubicBezTo>
                    <a:pt x="215" y="56"/>
                    <a:pt x="198" y="33"/>
                    <a:pt x="170" y="18"/>
                  </a:cubicBezTo>
                  <a:cubicBezTo>
                    <a:pt x="156" y="9"/>
                    <a:pt x="144" y="4"/>
                    <a:pt x="130" y="3"/>
                  </a:cubicBezTo>
                  <a:cubicBezTo>
                    <a:pt x="121" y="2"/>
                    <a:pt x="113" y="0"/>
                    <a:pt x="106" y="2"/>
                  </a:cubicBezTo>
                  <a:cubicBezTo>
                    <a:pt x="98" y="3"/>
                    <a:pt x="91" y="4"/>
                    <a:pt x="84" y="5"/>
                  </a:cubicBezTo>
                  <a:cubicBezTo>
                    <a:pt x="55" y="13"/>
                    <a:pt x="33" y="31"/>
                    <a:pt x="18" y="58"/>
                  </a:cubicBezTo>
                  <a:cubicBezTo>
                    <a:pt x="8" y="75"/>
                    <a:pt x="3" y="92"/>
                    <a:pt x="1" y="109"/>
                  </a:cubicBezTo>
                  <a:cubicBezTo>
                    <a:pt x="0" y="120"/>
                    <a:pt x="1" y="133"/>
                    <a:pt x="5" y="144"/>
                  </a:cubicBezTo>
                  <a:cubicBezTo>
                    <a:pt x="13" y="173"/>
                    <a:pt x="30" y="194"/>
                    <a:pt x="58" y="211"/>
                  </a:cubicBezTo>
                  <a:cubicBezTo>
                    <a:pt x="86" y="227"/>
                    <a:pt x="115" y="231"/>
                    <a:pt x="144" y="2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69" name="Freeform 872"/>
            <p:cNvSpPr>
              <a:spLocks/>
            </p:cNvSpPr>
            <p:nvPr/>
          </p:nvSpPr>
          <p:spPr bwMode="auto">
            <a:xfrm>
              <a:off x="706" y="3285"/>
              <a:ext cx="43" cy="40"/>
            </a:xfrm>
            <a:custGeom>
              <a:avLst/>
              <a:gdLst/>
              <a:ahLst/>
              <a:cxnLst>
                <a:cxn ang="0">
                  <a:pos x="115" y="43"/>
                </a:cxn>
                <a:cxn ang="0">
                  <a:pos x="143" y="8"/>
                </a:cxn>
                <a:cxn ang="0">
                  <a:pos x="104" y="31"/>
                </a:cxn>
                <a:cxn ang="0">
                  <a:pos x="41" y="112"/>
                </a:cxn>
                <a:cxn ang="0">
                  <a:pos x="18" y="291"/>
                </a:cxn>
                <a:cxn ang="0">
                  <a:pos x="137" y="438"/>
                </a:cxn>
                <a:cxn ang="0">
                  <a:pos x="320" y="454"/>
                </a:cxn>
                <a:cxn ang="0">
                  <a:pos x="464" y="340"/>
                </a:cxn>
                <a:cxn ang="0">
                  <a:pos x="482" y="154"/>
                </a:cxn>
                <a:cxn ang="0">
                  <a:pos x="367" y="14"/>
                </a:cxn>
                <a:cxn ang="0">
                  <a:pos x="333" y="0"/>
                </a:cxn>
                <a:cxn ang="0">
                  <a:pos x="354" y="21"/>
                </a:cxn>
                <a:cxn ang="0">
                  <a:pos x="378" y="70"/>
                </a:cxn>
                <a:cxn ang="0">
                  <a:pos x="369" y="180"/>
                </a:cxn>
                <a:cxn ang="0">
                  <a:pos x="282" y="248"/>
                </a:cxn>
                <a:cxn ang="0">
                  <a:pos x="173" y="238"/>
                </a:cxn>
                <a:cxn ang="0">
                  <a:pos x="105" y="152"/>
                </a:cxn>
                <a:cxn ang="0">
                  <a:pos x="115" y="43"/>
                </a:cxn>
              </a:cxnLst>
              <a:rect l="0" t="0" r="r" b="b"/>
              <a:pathLst>
                <a:path w="501" h="476">
                  <a:moveTo>
                    <a:pt x="115" y="43"/>
                  </a:moveTo>
                  <a:cubicBezTo>
                    <a:pt x="121" y="29"/>
                    <a:pt x="131" y="18"/>
                    <a:pt x="143" y="8"/>
                  </a:cubicBezTo>
                  <a:cubicBezTo>
                    <a:pt x="129" y="14"/>
                    <a:pt x="115" y="23"/>
                    <a:pt x="104" y="31"/>
                  </a:cubicBezTo>
                  <a:cubicBezTo>
                    <a:pt x="78" y="53"/>
                    <a:pt x="57" y="79"/>
                    <a:pt x="41" y="112"/>
                  </a:cubicBezTo>
                  <a:cubicBezTo>
                    <a:pt x="8" y="171"/>
                    <a:pt x="0" y="230"/>
                    <a:pt x="18" y="291"/>
                  </a:cubicBezTo>
                  <a:cubicBezTo>
                    <a:pt x="38" y="356"/>
                    <a:pt x="78" y="405"/>
                    <a:pt x="137" y="438"/>
                  </a:cubicBezTo>
                  <a:cubicBezTo>
                    <a:pt x="197" y="470"/>
                    <a:pt x="257" y="476"/>
                    <a:pt x="320" y="454"/>
                  </a:cubicBezTo>
                  <a:cubicBezTo>
                    <a:pt x="383" y="438"/>
                    <a:pt x="431" y="399"/>
                    <a:pt x="464" y="340"/>
                  </a:cubicBezTo>
                  <a:cubicBezTo>
                    <a:pt x="495" y="281"/>
                    <a:pt x="501" y="219"/>
                    <a:pt x="482" y="154"/>
                  </a:cubicBezTo>
                  <a:cubicBezTo>
                    <a:pt x="464" y="92"/>
                    <a:pt x="426" y="45"/>
                    <a:pt x="367" y="14"/>
                  </a:cubicBezTo>
                  <a:cubicBezTo>
                    <a:pt x="355" y="8"/>
                    <a:pt x="344" y="4"/>
                    <a:pt x="333" y="0"/>
                  </a:cubicBezTo>
                  <a:cubicBezTo>
                    <a:pt x="341" y="6"/>
                    <a:pt x="348" y="13"/>
                    <a:pt x="354" y="21"/>
                  </a:cubicBezTo>
                  <a:cubicBezTo>
                    <a:pt x="365" y="35"/>
                    <a:pt x="373" y="52"/>
                    <a:pt x="378" y="70"/>
                  </a:cubicBezTo>
                  <a:cubicBezTo>
                    <a:pt x="389" y="109"/>
                    <a:pt x="387" y="146"/>
                    <a:pt x="369" y="180"/>
                  </a:cubicBezTo>
                  <a:cubicBezTo>
                    <a:pt x="350" y="214"/>
                    <a:pt x="321" y="237"/>
                    <a:pt x="282" y="248"/>
                  </a:cubicBezTo>
                  <a:cubicBezTo>
                    <a:pt x="243" y="259"/>
                    <a:pt x="207" y="257"/>
                    <a:pt x="173" y="238"/>
                  </a:cubicBezTo>
                  <a:cubicBezTo>
                    <a:pt x="139" y="219"/>
                    <a:pt x="116" y="191"/>
                    <a:pt x="105" y="152"/>
                  </a:cubicBezTo>
                  <a:cubicBezTo>
                    <a:pt x="93" y="113"/>
                    <a:pt x="96" y="77"/>
                    <a:pt x="115" y="4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0" name="Freeform 873"/>
            <p:cNvSpPr>
              <a:spLocks/>
            </p:cNvSpPr>
            <p:nvPr/>
          </p:nvSpPr>
          <p:spPr bwMode="auto">
            <a:xfrm>
              <a:off x="714" y="3281"/>
              <a:ext cx="25" cy="26"/>
            </a:xfrm>
            <a:custGeom>
              <a:avLst/>
              <a:gdLst/>
              <a:ahLst/>
              <a:cxnLst>
                <a:cxn ang="0">
                  <a:pos x="50" y="46"/>
                </a:cxn>
                <a:cxn ang="0">
                  <a:pos x="22" y="81"/>
                </a:cxn>
                <a:cxn ang="0">
                  <a:pos x="12" y="190"/>
                </a:cxn>
                <a:cxn ang="0">
                  <a:pos x="80" y="276"/>
                </a:cxn>
                <a:cxn ang="0">
                  <a:pos x="189" y="286"/>
                </a:cxn>
                <a:cxn ang="0">
                  <a:pos x="276" y="218"/>
                </a:cxn>
                <a:cxn ang="0">
                  <a:pos x="285" y="108"/>
                </a:cxn>
                <a:cxn ang="0">
                  <a:pos x="261" y="59"/>
                </a:cxn>
                <a:cxn ang="0">
                  <a:pos x="240" y="38"/>
                </a:cxn>
                <a:cxn ang="0">
                  <a:pos x="217" y="22"/>
                </a:cxn>
                <a:cxn ang="0">
                  <a:pos x="109" y="13"/>
                </a:cxn>
                <a:cxn ang="0">
                  <a:pos x="50" y="46"/>
                </a:cxn>
              </a:cxnLst>
              <a:rect l="0" t="0" r="r" b="b"/>
              <a:pathLst>
                <a:path w="296" h="297">
                  <a:moveTo>
                    <a:pt x="50" y="46"/>
                  </a:moveTo>
                  <a:cubicBezTo>
                    <a:pt x="38" y="56"/>
                    <a:pt x="28" y="67"/>
                    <a:pt x="22" y="81"/>
                  </a:cubicBezTo>
                  <a:cubicBezTo>
                    <a:pt x="3" y="115"/>
                    <a:pt x="0" y="151"/>
                    <a:pt x="12" y="190"/>
                  </a:cubicBezTo>
                  <a:cubicBezTo>
                    <a:pt x="23" y="229"/>
                    <a:pt x="46" y="257"/>
                    <a:pt x="80" y="276"/>
                  </a:cubicBezTo>
                  <a:cubicBezTo>
                    <a:pt x="114" y="295"/>
                    <a:pt x="150" y="297"/>
                    <a:pt x="189" y="286"/>
                  </a:cubicBezTo>
                  <a:cubicBezTo>
                    <a:pt x="228" y="275"/>
                    <a:pt x="257" y="252"/>
                    <a:pt x="276" y="218"/>
                  </a:cubicBezTo>
                  <a:cubicBezTo>
                    <a:pt x="294" y="184"/>
                    <a:pt x="296" y="147"/>
                    <a:pt x="285" y="108"/>
                  </a:cubicBezTo>
                  <a:cubicBezTo>
                    <a:pt x="280" y="90"/>
                    <a:pt x="272" y="73"/>
                    <a:pt x="261" y="59"/>
                  </a:cubicBezTo>
                  <a:cubicBezTo>
                    <a:pt x="255" y="51"/>
                    <a:pt x="248" y="44"/>
                    <a:pt x="240" y="38"/>
                  </a:cubicBezTo>
                  <a:cubicBezTo>
                    <a:pt x="233" y="32"/>
                    <a:pt x="226" y="25"/>
                    <a:pt x="217" y="22"/>
                  </a:cubicBezTo>
                  <a:cubicBezTo>
                    <a:pt x="183" y="3"/>
                    <a:pt x="148" y="0"/>
                    <a:pt x="109" y="13"/>
                  </a:cubicBezTo>
                  <a:cubicBezTo>
                    <a:pt x="85" y="19"/>
                    <a:pt x="65" y="30"/>
                    <a:pt x="50" y="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1" name="Freeform 874"/>
            <p:cNvSpPr>
              <a:spLocks/>
            </p:cNvSpPr>
            <p:nvPr/>
          </p:nvSpPr>
          <p:spPr bwMode="auto">
            <a:xfrm>
              <a:off x="552" y="2995"/>
              <a:ext cx="32" cy="33"/>
            </a:xfrm>
            <a:custGeom>
              <a:avLst/>
              <a:gdLst/>
              <a:ahLst/>
              <a:cxnLst>
                <a:cxn ang="0">
                  <a:pos x="374" y="146"/>
                </a:cxn>
                <a:cxn ang="0">
                  <a:pos x="316" y="53"/>
                </a:cxn>
                <a:cxn ang="0">
                  <a:pos x="285" y="30"/>
                </a:cxn>
                <a:cxn ang="0">
                  <a:pos x="144" y="14"/>
                </a:cxn>
                <a:cxn ang="0">
                  <a:pos x="117" y="23"/>
                </a:cxn>
                <a:cxn ang="0">
                  <a:pos x="141" y="24"/>
                </a:cxn>
                <a:cxn ang="0">
                  <a:pos x="181" y="39"/>
                </a:cxn>
                <a:cxn ang="0">
                  <a:pos x="234" y="106"/>
                </a:cxn>
                <a:cxn ang="0">
                  <a:pos x="222" y="191"/>
                </a:cxn>
                <a:cxn ang="0">
                  <a:pos x="155" y="244"/>
                </a:cxn>
                <a:cxn ang="0">
                  <a:pos x="69" y="232"/>
                </a:cxn>
                <a:cxn ang="0">
                  <a:pos x="16" y="165"/>
                </a:cxn>
                <a:cxn ang="0">
                  <a:pos x="13" y="130"/>
                </a:cxn>
                <a:cxn ang="0">
                  <a:pos x="4" y="164"/>
                </a:cxn>
                <a:cxn ang="0">
                  <a:pos x="10" y="244"/>
                </a:cxn>
                <a:cxn ang="0">
                  <a:pos x="94" y="357"/>
                </a:cxn>
                <a:cxn ang="0">
                  <a:pos x="242" y="378"/>
                </a:cxn>
                <a:cxn ang="0">
                  <a:pos x="316" y="337"/>
                </a:cxn>
                <a:cxn ang="0">
                  <a:pos x="354" y="288"/>
                </a:cxn>
                <a:cxn ang="0">
                  <a:pos x="374" y="146"/>
                </a:cxn>
              </a:cxnLst>
              <a:rect l="0" t="0" r="r" b="b"/>
              <a:pathLst>
                <a:path w="388" h="391">
                  <a:moveTo>
                    <a:pt x="374" y="146"/>
                  </a:moveTo>
                  <a:cubicBezTo>
                    <a:pt x="364" y="108"/>
                    <a:pt x="345" y="77"/>
                    <a:pt x="316" y="53"/>
                  </a:cubicBezTo>
                  <a:cubicBezTo>
                    <a:pt x="307" y="44"/>
                    <a:pt x="296" y="36"/>
                    <a:pt x="285" y="30"/>
                  </a:cubicBezTo>
                  <a:cubicBezTo>
                    <a:pt x="242" y="5"/>
                    <a:pt x="195" y="0"/>
                    <a:pt x="144" y="14"/>
                  </a:cubicBezTo>
                  <a:cubicBezTo>
                    <a:pt x="135" y="16"/>
                    <a:pt x="126" y="19"/>
                    <a:pt x="117" y="23"/>
                  </a:cubicBezTo>
                  <a:cubicBezTo>
                    <a:pt x="125" y="21"/>
                    <a:pt x="132" y="23"/>
                    <a:pt x="141" y="24"/>
                  </a:cubicBezTo>
                  <a:cubicBezTo>
                    <a:pt x="155" y="25"/>
                    <a:pt x="167" y="30"/>
                    <a:pt x="181" y="39"/>
                  </a:cubicBezTo>
                  <a:cubicBezTo>
                    <a:pt x="209" y="54"/>
                    <a:pt x="227" y="77"/>
                    <a:pt x="234" y="106"/>
                  </a:cubicBezTo>
                  <a:cubicBezTo>
                    <a:pt x="242" y="135"/>
                    <a:pt x="238" y="164"/>
                    <a:pt x="222" y="191"/>
                  </a:cubicBezTo>
                  <a:cubicBezTo>
                    <a:pt x="205" y="219"/>
                    <a:pt x="184" y="237"/>
                    <a:pt x="155" y="244"/>
                  </a:cubicBezTo>
                  <a:cubicBezTo>
                    <a:pt x="126" y="252"/>
                    <a:pt x="97" y="248"/>
                    <a:pt x="69" y="232"/>
                  </a:cubicBezTo>
                  <a:cubicBezTo>
                    <a:pt x="42" y="215"/>
                    <a:pt x="24" y="194"/>
                    <a:pt x="16" y="165"/>
                  </a:cubicBezTo>
                  <a:cubicBezTo>
                    <a:pt x="13" y="154"/>
                    <a:pt x="11" y="141"/>
                    <a:pt x="13" y="130"/>
                  </a:cubicBezTo>
                  <a:cubicBezTo>
                    <a:pt x="9" y="141"/>
                    <a:pt x="5" y="152"/>
                    <a:pt x="4" y="164"/>
                  </a:cubicBezTo>
                  <a:cubicBezTo>
                    <a:pt x="0" y="190"/>
                    <a:pt x="3" y="216"/>
                    <a:pt x="10" y="244"/>
                  </a:cubicBezTo>
                  <a:cubicBezTo>
                    <a:pt x="24" y="295"/>
                    <a:pt x="52" y="332"/>
                    <a:pt x="94" y="357"/>
                  </a:cubicBezTo>
                  <a:cubicBezTo>
                    <a:pt x="141" y="384"/>
                    <a:pt x="190" y="391"/>
                    <a:pt x="242" y="378"/>
                  </a:cubicBezTo>
                  <a:cubicBezTo>
                    <a:pt x="271" y="369"/>
                    <a:pt x="296" y="356"/>
                    <a:pt x="316" y="337"/>
                  </a:cubicBezTo>
                  <a:cubicBezTo>
                    <a:pt x="331" y="323"/>
                    <a:pt x="344" y="307"/>
                    <a:pt x="354" y="288"/>
                  </a:cubicBezTo>
                  <a:cubicBezTo>
                    <a:pt x="380" y="244"/>
                    <a:pt x="388" y="198"/>
                    <a:pt x="374" y="14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2" name="Freeform 875"/>
            <p:cNvSpPr>
              <a:spLocks/>
            </p:cNvSpPr>
            <p:nvPr/>
          </p:nvSpPr>
          <p:spPr bwMode="auto">
            <a:xfrm>
              <a:off x="552" y="2997"/>
              <a:ext cx="20" cy="19"/>
            </a:xfrm>
            <a:custGeom>
              <a:avLst/>
              <a:gdLst/>
              <a:ahLst/>
              <a:cxnLst>
                <a:cxn ang="0">
                  <a:pos x="170" y="18"/>
                </a:cxn>
                <a:cxn ang="0">
                  <a:pos x="130" y="3"/>
                </a:cxn>
                <a:cxn ang="0">
                  <a:pos x="106" y="2"/>
                </a:cxn>
                <a:cxn ang="0">
                  <a:pos x="85" y="5"/>
                </a:cxn>
                <a:cxn ang="0">
                  <a:pos x="18" y="58"/>
                </a:cxn>
                <a:cxn ang="0">
                  <a:pos x="2" y="109"/>
                </a:cxn>
                <a:cxn ang="0">
                  <a:pos x="5" y="144"/>
                </a:cxn>
                <a:cxn ang="0">
                  <a:pos x="58" y="211"/>
                </a:cxn>
                <a:cxn ang="0">
                  <a:pos x="144" y="223"/>
                </a:cxn>
                <a:cxn ang="0">
                  <a:pos x="211" y="170"/>
                </a:cxn>
                <a:cxn ang="0">
                  <a:pos x="223" y="85"/>
                </a:cxn>
                <a:cxn ang="0">
                  <a:pos x="170" y="18"/>
                </a:cxn>
              </a:cxnLst>
              <a:rect l="0" t="0" r="r" b="b"/>
              <a:pathLst>
                <a:path w="231" h="231">
                  <a:moveTo>
                    <a:pt x="170" y="18"/>
                  </a:moveTo>
                  <a:cubicBezTo>
                    <a:pt x="156" y="9"/>
                    <a:pt x="144" y="4"/>
                    <a:pt x="130" y="3"/>
                  </a:cubicBezTo>
                  <a:cubicBezTo>
                    <a:pt x="121" y="2"/>
                    <a:pt x="114" y="0"/>
                    <a:pt x="106" y="2"/>
                  </a:cubicBezTo>
                  <a:cubicBezTo>
                    <a:pt x="99" y="3"/>
                    <a:pt x="91" y="4"/>
                    <a:pt x="85" y="5"/>
                  </a:cubicBezTo>
                  <a:cubicBezTo>
                    <a:pt x="56" y="13"/>
                    <a:pt x="33" y="31"/>
                    <a:pt x="18" y="58"/>
                  </a:cubicBezTo>
                  <a:cubicBezTo>
                    <a:pt x="8" y="75"/>
                    <a:pt x="3" y="92"/>
                    <a:pt x="2" y="109"/>
                  </a:cubicBezTo>
                  <a:cubicBezTo>
                    <a:pt x="0" y="120"/>
                    <a:pt x="2" y="133"/>
                    <a:pt x="5" y="144"/>
                  </a:cubicBezTo>
                  <a:cubicBezTo>
                    <a:pt x="13" y="173"/>
                    <a:pt x="31" y="194"/>
                    <a:pt x="58" y="211"/>
                  </a:cubicBezTo>
                  <a:cubicBezTo>
                    <a:pt x="86" y="227"/>
                    <a:pt x="115" y="231"/>
                    <a:pt x="144" y="223"/>
                  </a:cubicBezTo>
                  <a:cubicBezTo>
                    <a:pt x="173" y="216"/>
                    <a:pt x="194" y="198"/>
                    <a:pt x="211" y="170"/>
                  </a:cubicBezTo>
                  <a:cubicBezTo>
                    <a:pt x="227" y="143"/>
                    <a:pt x="231" y="114"/>
                    <a:pt x="223" y="85"/>
                  </a:cubicBezTo>
                  <a:cubicBezTo>
                    <a:pt x="216" y="56"/>
                    <a:pt x="198" y="33"/>
                    <a:pt x="170"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3" name="Freeform 876"/>
            <p:cNvSpPr>
              <a:spLocks/>
            </p:cNvSpPr>
            <p:nvPr/>
          </p:nvSpPr>
          <p:spPr bwMode="auto">
            <a:xfrm>
              <a:off x="589" y="3125"/>
              <a:ext cx="28" cy="28"/>
            </a:xfrm>
            <a:custGeom>
              <a:avLst/>
              <a:gdLst/>
              <a:ahLst/>
              <a:cxnLst>
                <a:cxn ang="0">
                  <a:pos x="98" y="18"/>
                </a:cxn>
                <a:cxn ang="0">
                  <a:pos x="118" y="20"/>
                </a:cxn>
                <a:cxn ang="0">
                  <a:pos x="151" y="32"/>
                </a:cxn>
                <a:cxn ang="0">
                  <a:pos x="196" y="89"/>
                </a:cxn>
                <a:cxn ang="0">
                  <a:pos x="186" y="159"/>
                </a:cxn>
                <a:cxn ang="0">
                  <a:pos x="130" y="205"/>
                </a:cxn>
                <a:cxn ang="0">
                  <a:pos x="58" y="193"/>
                </a:cxn>
                <a:cxn ang="0">
                  <a:pos x="14" y="138"/>
                </a:cxn>
                <a:cxn ang="0">
                  <a:pos x="11" y="109"/>
                </a:cxn>
                <a:cxn ang="0">
                  <a:pos x="4" y="137"/>
                </a:cxn>
                <a:cxn ang="0">
                  <a:pos x="9" y="204"/>
                </a:cxn>
                <a:cxn ang="0">
                  <a:pos x="79" y="299"/>
                </a:cxn>
                <a:cxn ang="0">
                  <a:pos x="203" y="316"/>
                </a:cxn>
                <a:cxn ang="0">
                  <a:pos x="297" y="241"/>
                </a:cxn>
                <a:cxn ang="0">
                  <a:pos x="313" y="123"/>
                </a:cxn>
                <a:cxn ang="0">
                  <a:pos x="239" y="25"/>
                </a:cxn>
                <a:cxn ang="0">
                  <a:pos x="121" y="11"/>
                </a:cxn>
                <a:cxn ang="0">
                  <a:pos x="98" y="18"/>
                </a:cxn>
              </a:cxnLst>
              <a:rect l="0" t="0" r="r" b="b"/>
              <a:pathLst>
                <a:path w="325" h="327">
                  <a:moveTo>
                    <a:pt x="98" y="18"/>
                  </a:moveTo>
                  <a:cubicBezTo>
                    <a:pt x="104" y="17"/>
                    <a:pt x="112" y="18"/>
                    <a:pt x="118" y="20"/>
                  </a:cubicBezTo>
                  <a:cubicBezTo>
                    <a:pt x="130" y="21"/>
                    <a:pt x="140" y="26"/>
                    <a:pt x="151" y="32"/>
                  </a:cubicBezTo>
                  <a:cubicBezTo>
                    <a:pt x="175" y="45"/>
                    <a:pt x="190" y="64"/>
                    <a:pt x="196" y="89"/>
                  </a:cubicBezTo>
                  <a:cubicBezTo>
                    <a:pt x="203" y="113"/>
                    <a:pt x="200" y="136"/>
                    <a:pt x="186" y="159"/>
                  </a:cubicBezTo>
                  <a:cubicBezTo>
                    <a:pt x="172" y="183"/>
                    <a:pt x="153" y="199"/>
                    <a:pt x="130" y="205"/>
                  </a:cubicBezTo>
                  <a:cubicBezTo>
                    <a:pt x="106" y="211"/>
                    <a:pt x="82" y="207"/>
                    <a:pt x="58" y="193"/>
                  </a:cubicBezTo>
                  <a:cubicBezTo>
                    <a:pt x="34" y="180"/>
                    <a:pt x="20" y="162"/>
                    <a:pt x="14" y="138"/>
                  </a:cubicBezTo>
                  <a:cubicBezTo>
                    <a:pt x="11" y="128"/>
                    <a:pt x="10" y="118"/>
                    <a:pt x="11" y="109"/>
                  </a:cubicBezTo>
                  <a:cubicBezTo>
                    <a:pt x="7" y="118"/>
                    <a:pt x="5" y="128"/>
                    <a:pt x="4" y="137"/>
                  </a:cubicBezTo>
                  <a:cubicBezTo>
                    <a:pt x="0" y="158"/>
                    <a:pt x="2" y="181"/>
                    <a:pt x="9" y="204"/>
                  </a:cubicBezTo>
                  <a:cubicBezTo>
                    <a:pt x="20" y="246"/>
                    <a:pt x="43" y="278"/>
                    <a:pt x="79" y="299"/>
                  </a:cubicBezTo>
                  <a:cubicBezTo>
                    <a:pt x="118" y="322"/>
                    <a:pt x="159" y="327"/>
                    <a:pt x="203" y="316"/>
                  </a:cubicBezTo>
                  <a:cubicBezTo>
                    <a:pt x="244" y="304"/>
                    <a:pt x="276" y="279"/>
                    <a:pt x="297" y="241"/>
                  </a:cubicBezTo>
                  <a:cubicBezTo>
                    <a:pt x="320" y="205"/>
                    <a:pt x="325" y="165"/>
                    <a:pt x="313" y="123"/>
                  </a:cubicBezTo>
                  <a:cubicBezTo>
                    <a:pt x="302" y="80"/>
                    <a:pt x="277" y="47"/>
                    <a:pt x="239" y="25"/>
                  </a:cubicBezTo>
                  <a:cubicBezTo>
                    <a:pt x="203" y="3"/>
                    <a:pt x="162" y="0"/>
                    <a:pt x="121" y="11"/>
                  </a:cubicBezTo>
                  <a:cubicBezTo>
                    <a:pt x="112" y="12"/>
                    <a:pt x="104" y="15"/>
                    <a:pt x="98" y="1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4" name="Freeform 877"/>
            <p:cNvSpPr>
              <a:spLocks/>
            </p:cNvSpPr>
            <p:nvPr/>
          </p:nvSpPr>
          <p:spPr bwMode="auto">
            <a:xfrm>
              <a:off x="590" y="3127"/>
              <a:ext cx="16" cy="16"/>
            </a:xfrm>
            <a:custGeom>
              <a:avLst/>
              <a:gdLst/>
              <a:ahLst/>
              <a:cxnLst>
                <a:cxn ang="0">
                  <a:pos x="108" y="3"/>
                </a:cxn>
                <a:cxn ang="0">
                  <a:pos x="88" y="1"/>
                </a:cxn>
                <a:cxn ang="0">
                  <a:pos x="70" y="4"/>
                </a:cxn>
                <a:cxn ang="0">
                  <a:pos x="14" y="49"/>
                </a:cxn>
                <a:cxn ang="0">
                  <a:pos x="1" y="92"/>
                </a:cxn>
                <a:cxn ang="0">
                  <a:pos x="4" y="121"/>
                </a:cxn>
                <a:cxn ang="0">
                  <a:pos x="48" y="176"/>
                </a:cxn>
                <a:cxn ang="0">
                  <a:pos x="120" y="188"/>
                </a:cxn>
                <a:cxn ang="0">
                  <a:pos x="176" y="142"/>
                </a:cxn>
                <a:cxn ang="0">
                  <a:pos x="186" y="72"/>
                </a:cxn>
                <a:cxn ang="0">
                  <a:pos x="141" y="15"/>
                </a:cxn>
                <a:cxn ang="0">
                  <a:pos x="108" y="3"/>
                </a:cxn>
              </a:cxnLst>
              <a:rect l="0" t="0" r="r" b="b"/>
              <a:pathLst>
                <a:path w="193" h="194">
                  <a:moveTo>
                    <a:pt x="108" y="3"/>
                  </a:moveTo>
                  <a:cubicBezTo>
                    <a:pt x="102" y="1"/>
                    <a:pt x="94" y="0"/>
                    <a:pt x="88" y="1"/>
                  </a:cubicBezTo>
                  <a:cubicBezTo>
                    <a:pt x="82" y="1"/>
                    <a:pt x="76" y="3"/>
                    <a:pt x="70" y="4"/>
                  </a:cubicBezTo>
                  <a:cubicBezTo>
                    <a:pt x="47" y="10"/>
                    <a:pt x="28" y="25"/>
                    <a:pt x="14" y="49"/>
                  </a:cubicBezTo>
                  <a:cubicBezTo>
                    <a:pt x="5" y="63"/>
                    <a:pt x="1" y="77"/>
                    <a:pt x="1" y="92"/>
                  </a:cubicBezTo>
                  <a:cubicBezTo>
                    <a:pt x="0" y="101"/>
                    <a:pt x="1" y="111"/>
                    <a:pt x="4" y="121"/>
                  </a:cubicBezTo>
                  <a:cubicBezTo>
                    <a:pt x="10" y="145"/>
                    <a:pt x="24" y="163"/>
                    <a:pt x="48" y="176"/>
                  </a:cubicBezTo>
                  <a:cubicBezTo>
                    <a:pt x="72" y="190"/>
                    <a:pt x="96" y="194"/>
                    <a:pt x="120" y="188"/>
                  </a:cubicBezTo>
                  <a:cubicBezTo>
                    <a:pt x="143" y="182"/>
                    <a:pt x="162" y="166"/>
                    <a:pt x="176" y="142"/>
                  </a:cubicBezTo>
                  <a:cubicBezTo>
                    <a:pt x="190" y="119"/>
                    <a:pt x="193" y="96"/>
                    <a:pt x="186" y="72"/>
                  </a:cubicBezTo>
                  <a:cubicBezTo>
                    <a:pt x="180" y="47"/>
                    <a:pt x="165" y="28"/>
                    <a:pt x="141" y="15"/>
                  </a:cubicBezTo>
                  <a:cubicBezTo>
                    <a:pt x="130" y="9"/>
                    <a:pt x="120" y="4"/>
                    <a:pt x="108"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5" name="Freeform 878"/>
            <p:cNvSpPr>
              <a:spLocks/>
            </p:cNvSpPr>
            <p:nvPr/>
          </p:nvSpPr>
          <p:spPr bwMode="auto">
            <a:xfrm>
              <a:off x="597" y="3369"/>
              <a:ext cx="25" cy="26"/>
            </a:xfrm>
            <a:custGeom>
              <a:avLst/>
              <a:gdLst/>
              <a:ahLst/>
              <a:cxnLst>
                <a:cxn ang="0">
                  <a:pos x="239" y="37"/>
                </a:cxn>
                <a:cxn ang="0">
                  <a:pos x="216" y="21"/>
                </a:cxn>
                <a:cxn ang="0">
                  <a:pos x="108" y="12"/>
                </a:cxn>
                <a:cxn ang="0">
                  <a:pos x="49" y="45"/>
                </a:cxn>
                <a:cxn ang="0">
                  <a:pos x="21" y="80"/>
                </a:cxn>
                <a:cxn ang="0">
                  <a:pos x="11" y="190"/>
                </a:cxn>
                <a:cxn ang="0">
                  <a:pos x="79" y="275"/>
                </a:cxn>
                <a:cxn ang="0">
                  <a:pos x="188" y="285"/>
                </a:cxn>
                <a:cxn ang="0">
                  <a:pos x="275" y="217"/>
                </a:cxn>
                <a:cxn ang="0">
                  <a:pos x="284" y="108"/>
                </a:cxn>
                <a:cxn ang="0">
                  <a:pos x="260" y="59"/>
                </a:cxn>
                <a:cxn ang="0">
                  <a:pos x="239" y="37"/>
                </a:cxn>
              </a:cxnLst>
              <a:rect l="0" t="0" r="r" b="b"/>
              <a:pathLst>
                <a:path w="295" h="297">
                  <a:moveTo>
                    <a:pt x="239" y="37"/>
                  </a:moveTo>
                  <a:cubicBezTo>
                    <a:pt x="232" y="31"/>
                    <a:pt x="225" y="25"/>
                    <a:pt x="216" y="21"/>
                  </a:cubicBezTo>
                  <a:cubicBezTo>
                    <a:pt x="182" y="2"/>
                    <a:pt x="147" y="0"/>
                    <a:pt x="108" y="12"/>
                  </a:cubicBezTo>
                  <a:cubicBezTo>
                    <a:pt x="84" y="18"/>
                    <a:pt x="64" y="30"/>
                    <a:pt x="49" y="45"/>
                  </a:cubicBezTo>
                  <a:cubicBezTo>
                    <a:pt x="37" y="55"/>
                    <a:pt x="27" y="66"/>
                    <a:pt x="21" y="80"/>
                  </a:cubicBezTo>
                  <a:cubicBezTo>
                    <a:pt x="2" y="114"/>
                    <a:pt x="0" y="151"/>
                    <a:pt x="11" y="190"/>
                  </a:cubicBezTo>
                  <a:cubicBezTo>
                    <a:pt x="22" y="229"/>
                    <a:pt x="45" y="256"/>
                    <a:pt x="79" y="275"/>
                  </a:cubicBezTo>
                  <a:cubicBezTo>
                    <a:pt x="113" y="294"/>
                    <a:pt x="149" y="297"/>
                    <a:pt x="188" y="285"/>
                  </a:cubicBezTo>
                  <a:cubicBezTo>
                    <a:pt x="227" y="274"/>
                    <a:pt x="256" y="251"/>
                    <a:pt x="275" y="217"/>
                  </a:cubicBezTo>
                  <a:cubicBezTo>
                    <a:pt x="293" y="183"/>
                    <a:pt x="295" y="147"/>
                    <a:pt x="284" y="108"/>
                  </a:cubicBezTo>
                  <a:cubicBezTo>
                    <a:pt x="279" y="89"/>
                    <a:pt x="272" y="73"/>
                    <a:pt x="260" y="59"/>
                  </a:cubicBezTo>
                  <a:cubicBezTo>
                    <a:pt x="254" y="50"/>
                    <a:pt x="248" y="44"/>
                    <a:pt x="239" y="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6" name="Freeform 879"/>
            <p:cNvSpPr>
              <a:spLocks/>
            </p:cNvSpPr>
            <p:nvPr/>
          </p:nvSpPr>
          <p:spPr bwMode="auto">
            <a:xfrm>
              <a:off x="589" y="3372"/>
              <a:ext cx="43" cy="41"/>
            </a:xfrm>
            <a:custGeom>
              <a:avLst/>
              <a:gdLst/>
              <a:ahLst/>
              <a:cxnLst>
                <a:cxn ang="0">
                  <a:pos x="367" y="14"/>
                </a:cxn>
                <a:cxn ang="0">
                  <a:pos x="333" y="0"/>
                </a:cxn>
                <a:cxn ang="0">
                  <a:pos x="354" y="22"/>
                </a:cxn>
                <a:cxn ang="0">
                  <a:pos x="378" y="71"/>
                </a:cxn>
                <a:cxn ang="0">
                  <a:pos x="369" y="180"/>
                </a:cxn>
                <a:cxn ang="0">
                  <a:pos x="282" y="248"/>
                </a:cxn>
                <a:cxn ang="0">
                  <a:pos x="173" y="238"/>
                </a:cxn>
                <a:cxn ang="0">
                  <a:pos x="105" y="153"/>
                </a:cxn>
                <a:cxn ang="0">
                  <a:pos x="115" y="43"/>
                </a:cxn>
                <a:cxn ang="0">
                  <a:pos x="143" y="8"/>
                </a:cxn>
                <a:cxn ang="0">
                  <a:pos x="104" y="32"/>
                </a:cxn>
                <a:cxn ang="0">
                  <a:pos x="41" y="112"/>
                </a:cxn>
                <a:cxn ang="0">
                  <a:pos x="18" y="291"/>
                </a:cxn>
                <a:cxn ang="0">
                  <a:pos x="138" y="438"/>
                </a:cxn>
                <a:cxn ang="0">
                  <a:pos x="320" y="455"/>
                </a:cxn>
                <a:cxn ang="0">
                  <a:pos x="464" y="340"/>
                </a:cxn>
                <a:cxn ang="0">
                  <a:pos x="483" y="154"/>
                </a:cxn>
                <a:cxn ang="0">
                  <a:pos x="367" y="14"/>
                </a:cxn>
              </a:cxnLst>
              <a:rect l="0" t="0" r="r" b="b"/>
              <a:pathLst>
                <a:path w="501" h="476">
                  <a:moveTo>
                    <a:pt x="367" y="14"/>
                  </a:moveTo>
                  <a:cubicBezTo>
                    <a:pt x="355" y="8"/>
                    <a:pt x="344" y="4"/>
                    <a:pt x="333" y="0"/>
                  </a:cubicBezTo>
                  <a:cubicBezTo>
                    <a:pt x="342" y="7"/>
                    <a:pt x="348" y="13"/>
                    <a:pt x="354" y="22"/>
                  </a:cubicBezTo>
                  <a:cubicBezTo>
                    <a:pt x="366" y="36"/>
                    <a:pt x="373" y="52"/>
                    <a:pt x="378" y="71"/>
                  </a:cubicBezTo>
                  <a:cubicBezTo>
                    <a:pt x="389" y="110"/>
                    <a:pt x="387" y="146"/>
                    <a:pt x="369" y="180"/>
                  </a:cubicBezTo>
                  <a:cubicBezTo>
                    <a:pt x="350" y="214"/>
                    <a:pt x="321" y="237"/>
                    <a:pt x="282" y="248"/>
                  </a:cubicBezTo>
                  <a:cubicBezTo>
                    <a:pt x="243" y="260"/>
                    <a:pt x="207" y="257"/>
                    <a:pt x="173" y="238"/>
                  </a:cubicBezTo>
                  <a:cubicBezTo>
                    <a:pt x="139" y="219"/>
                    <a:pt x="116" y="192"/>
                    <a:pt x="105" y="153"/>
                  </a:cubicBezTo>
                  <a:cubicBezTo>
                    <a:pt x="94" y="114"/>
                    <a:pt x="96" y="77"/>
                    <a:pt x="115" y="43"/>
                  </a:cubicBezTo>
                  <a:cubicBezTo>
                    <a:pt x="121" y="29"/>
                    <a:pt x="131" y="18"/>
                    <a:pt x="143" y="8"/>
                  </a:cubicBezTo>
                  <a:cubicBezTo>
                    <a:pt x="129" y="14"/>
                    <a:pt x="115" y="23"/>
                    <a:pt x="104" y="32"/>
                  </a:cubicBezTo>
                  <a:cubicBezTo>
                    <a:pt x="78" y="53"/>
                    <a:pt x="57" y="80"/>
                    <a:pt x="41" y="112"/>
                  </a:cubicBezTo>
                  <a:cubicBezTo>
                    <a:pt x="8" y="172"/>
                    <a:pt x="0" y="231"/>
                    <a:pt x="18" y="291"/>
                  </a:cubicBezTo>
                  <a:cubicBezTo>
                    <a:pt x="38" y="357"/>
                    <a:pt x="78" y="406"/>
                    <a:pt x="138" y="438"/>
                  </a:cubicBezTo>
                  <a:cubicBezTo>
                    <a:pt x="197" y="470"/>
                    <a:pt x="257" y="476"/>
                    <a:pt x="320" y="455"/>
                  </a:cubicBezTo>
                  <a:cubicBezTo>
                    <a:pt x="383" y="438"/>
                    <a:pt x="431" y="399"/>
                    <a:pt x="464" y="340"/>
                  </a:cubicBezTo>
                  <a:cubicBezTo>
                    <a:pt x="495" y="281"/>
                    <a:pt x="501" y="219"/>
                    <a:pt x="483" y="154"/>
                  </a:cubicBezTo>
                  <a:cubicBezTo>
                    <a:pt x="464" y="92"/>
                    <a:pt x="426" y="46"/>
                    <a:pt x="367" y="1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7" name="Freeform 880"/>
            <p:cNvSpPr>
              <a:spLocks/>
            </p:cNvSpPr>
            <p:nvPr/>
          </p:nvSpPr>
          <p:spPr bwMode="auto">
            <a:xfrm>
              <a:off x="487" y="3400"/>
              <a:ext cx="33" cy="33"/>
            </a:xfrm>
            <a:custGeom>
              <a:avLst/>
              <a:gdLst/>
              <a:ahLst/>
              <a:cxnLst>
                <a:cxn ang="0">
                  <a:pos x="143" y="13"/>
                </a:cxn>
                <a:cxn ang="0">
                  <a:pos x="117" y="22"/>
                </a:cxn>
                <a:cxn ang="0">
                  <a:pos x="141" y="24"/>
                </a:cxn>
                <a:cxn ang="0">
                  <a:pos x="181" y="39"/>
                </a:cxn>
                <a:cxn ang="0">
                  <a:pos x="234" y="105"/>
                </a:cxn>
                <a:cxn ang="0">
                  <a:pos x="221" y="191"/>
                </a:cxn>
                <a:cxn ang="0">
                  <a:pos x="155" y="244"/>
                </a:cxn>
                <a:cxn ang="0">
                  <a:pos x="69" y="231"/>
                </a:cxn>
                <a:cxn ang="0">
                  <a:pos x="16" y="165"/>
                </a:cxn>
                <a:cxn ang="0">
                  <a:pos x="12" y="129"/>
                </a:cxn>
                <a:cxn ang="0">
                  <a:pos x="4" y="163"/>
                </a:cxn>
                <a:cxn ang="0">
                  <a:pos x="10" y="244"/>
                </a:cxn>
                <a:cxn ang="0">
                  <a:pos x="94" y="357"/>
                </a:cxn>
                <a:cxn ang="0">
                  <a:pos x="242" y="377"/>
                </a:cxn>
                <a:cxn ang="0">
                  <a:pos x="354" y="288"/>
                </a:cxn>
                <a:cxn ang="0">
                  <a:pos x="374" y="146"/>
                </a:cxn>
                <a:cxn ang="0">
                  <a:pos x="284" y="30"/>
                </a:cxn>
                <a:cxn ang="0">
                  <a:pos x="143" y="13"/>
                </a:cxn>
              </a:cxnLst>
              <a:rect l="0" t="0" r="r" b="b"/>
              <a:pathLst>
                <a:path w="388" h="391">
                  <a:moveTo>
                    <a:pt x="143" y="13"/>
                  </a:moveTo>
                  <a:cubicBezTo>
                    <a:pt x="135" y="16"/>
                    <a:pt x="126" y="18"/>
                    <a:pt x="117" y="22"/>
                  </a:cubicBezTo>
                  <a:cubicBezTo>
                    <a:pt x="124" y="21"/>
                    <a:pt x="132" y="22"/>
                    <a:pt x="141" y="24"/>
                  </a:cubicBezTo>
                  <a:cubicBezTo>
                    <a:pt x="155" y="25"/>
                    <a:pt x="167" y="30"/>
                    <a:pt x="181" y="39"/>
                  </a:cubicBezTo>
                  <a:cubicBezTo>
                    <a:pt x="209" y="54"/>
                    <a:pt x="226" y="76"/>
                    <a:pt x="234" y="105"/>
                  </a:cubicBezTo>
                  <a:cubicBezTo>
                    <a:pt x="242" y="134"/>
                    <a:pt x="238" y="163"/>
                    <a:pt x="221" y="191"/>
                  </a:cubicBezTo>
                  <a:cubicBezTo>
                    <a:pt x="205" y="219"/>
                    <a:pt x="184" y="236"/>
                    <a:pt x="155" y="244"/>
                  </a:cubicBezTo>
                  <a:cubicBezTo>
                    <a:pt x="126" y="251"/>
                    <a:pt x="97" y="248"/>
                    <a:pt x="69" y="231"/>
                  </a:cubicBezTo>
                  <a:cubicBezTo>
                    <a:pt x="41" y="215"/>
                    <a:pt x="24" y="193"/>
                    <a:pt x="16" y="165"/>
                  </a:cubicBezTo>
                  <a:cubicBezTo>
                    <a:pt x="12" y="153"/>
                    <a:pt x="11" y="141"/>
                    <a:pt x="12" y="129"/>
                  </a:cubicBezTo>
                  <a:cubicBezTo>
                    <a:pt x="9" y="141"/>
                    <a:pt x="5" y="152"/>
                    <a:pt x="4" y="163"/>
                  </a:cubicBezTo>
                  <a:cubicBezTo>
                    <a:pt x="0" y="190"/>
                    <a:pt x="2" y="216"/>
                    <a:pt x="10" y="244"/>
                  </a:cubicBezTo>
                  <a:cubicBezTo>
                    <a:pt x="24" y="294"/>
                    <a:pt x="51" y="332"/>
                    <a:pt x="94" y="357"/>
                  </a:cubicBezTo>
                  <a:cubicBezTo>
                    <a:pt x="141" y="384"/>
                    <a:pt x="190" y="391"/>
                    <a:pt x="242" y="377"/>
                  </a:cubicBezTo>
                  <a:cubicBezTo>
                    <a:pt x="292" y="363"/>
                    <a:pt x="330" y="333"/>
                    <a:pt x="354" y="288"/>
                  </a:cubicBezTo>
                  <a:cubicBezTo>
                    <a:pt x="380" y="244"/>
                    <a:pt x="388" y="197"/>
                    <a:pt x="374" y="146"/>
                  </a:cubicBezTo>
                  <a:cubicBezTo>
                    <a:pt x="360" y="95"/>
                    <a:pt x="331" y="56"/>
                    <a:pt x="284" y="30"/>
                  </a:cubicBezTo>
                  <a:cubicBezTo>
                    <a:pt x="242" y="5"/>
                    <a:pt x="195" y="0"/>
                    <a:pt x="143" y="1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8" name="Freeform 881"/>
            <p:cNvSpPr>
              <a:spLocks/>
            </p:cNvSpPr>
            <p:nvPr/>
          </p:nvSpPr>
          <p:spPr bwMode="auto">
            <a:xfrm>
              <a:off x="488" y="3402"/>
              <a:ext cx="20" cy="19"/>
            </a:xfrm>
            <a:custGeom>
              <a:avLst/>
              <a:gdLst/>
              <a:ahLst/>
              <a:cxnLst>
                <a:cxn ang="0">
                  <a:pos x="130" y="3"/>
                </a:cxn>
                <a:cxn ang="0">
                  <a:pos x="106" y="1"/>
                </a:cxn>
                <a:cxn ang="0">
                  <a:pos x="85" y="5"/>
                </a:cxn>
                <a:cxn ang="0">
                  <a:pos x="18" y="58"/>
                </a:cxn>
                <a:cxn ang="0">
                  <a:pos x="1" y="108"/>
                </a:cxn>
                <a:cxn ang="0">
                  <a:pos x="5" y="144"/>
                </a:cxn>
                <a:cxn ang="0">
                  <a:pos x="58" y="210"/>
                </a:cxn>
                <a:cxn ang="0">
                  <a:pos x="144" y="223"/>
                </a:cxn>
                <a:cxn ang="0">
                  <a:pos x="210" y="170"/>
                </a:cxn>
                <a:cxn ang="0">
                  <a:pos x="223" y="84"/>
                </a:cxn>
                <a:cxn ang="0">
                  <a:pos x="170" y="18"/>
                </a:cxn>
                <a:cxn ang="0">
                  <a:pos x="130" y="3"/>
                </a:cxn>
              </a:cxnLst>
              <a:rect l="0" t="0" r="r" b="b"/>
              <a:pathLst>
                <a:path w="231" h="230">
                  <a:moveTo>
                    <a:pt x="130" y="3"/>
                  </a:moveTo>
                  <a:cubicBezTo>
                    <a:pt x="121" y="1"/>
                    <a:pt x="113" y="0"/>
                    <a:pt x="106" y="1"/>
                  </a:cubicBezTo>
                  <a:cubicBezTo>
                    <a:pt x="98" y="3"/>
                    <a:pt x="91" y="4"/>
                    <a:pt x="85" y="5"/>
                  </a:cubicBezTo>
                  <a:cubicBezTo>
                    <a:pt x="56" y="13"/>
                    <a:pt x="33" y="30"/>
                    <a:pt x="18" y="58"/>
                  </a:cubicBezTo>
                  <a:cubicBezTo>
                    <a:pt x="8" y="74"/>
                    <a:pt x="3" y="92"/>
                    <a:pt x="1" y="108"/>
                  </a:cubicBezTo>
                  <a:cubicBezTo>
                    <a:pt x="0" y="120"/>
                    <a:pt x="1" y="132"/>
                    <a:pt x="5" y="144"/>
                  </a:cubicBezTo>
                  <a:cubicBezTo>
                    <a:pt x="13" y="172"/>
                    <a:pt x="30" y="194"/>
                    <a:pt x="58" y="210"/>
                  </a:cubicBezTo>
                  <a:cubicBezTo>
                    <a:pt x="86" y="227"/>
                    <a:pt x="115" y="230"/>
                    <a:pt x="144" y="223"/>
                  </a:cubicBezTo>
                  <a:cubicBezTo>
                    <a:pt x="173" y="215"/>
                    <a:pt x="194" y="198"/>
                    <a:pt x="210" y="170"/>
                  </a:cubicBezTo>
                  <a:cubicBezTo>
                    <a:pt x="227" y="142"/>
                    <a:pt x="231" y="113"/>
                    <a:pt x="223" y="84"/>
                  </a:cubicBezTo>
                  <a:cubicBezTo>
                    <a:pt x="215" y="55"/>
                    <a:pt x="198" y="33"/>
                    <a:pt x="170" y="18"/>
                  </a:cubicBezTo>
                  <a:cubicBezTo>
                    <a:pt x="156" y="9"/>
                    <a:pt x="144" y="4"/>
                    <a:pt x="130" y="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79" name="Freeform 882"/>
            <p:cNvSpPr>
              <a:spLocks/>
            </p:cNvSpPr>
            <p:nvPr/>
          </p:nvSpPr>
          <p:spPr bwMode="auto">
            <a:xfrm>
              <a:off x="367" y="3148"/>
              <a:ext cx="168" cy="75"/>
            </a:xfrm>
            <a:custGeom>
              <a:avLst/>
              <a:gdLst/>
              <a:ahLst/>
              <a:cxnLst>
                <a:cxn ang="0">
                  <a:pos x="241" y="193"/>
                </a:cxn>
                <a:cxn ang="0">
                  <a:pos x="23" y="222"/>
                </a:cxn>
                <a:cxn ang="0">
                  <a:pos x="286" y="694"/>
                </a:cxn>
                <a:cxn ang="0">
                  <a:pos x="971" y="867"/>
                </a:cxn>
                <a:cxn ang="0">
                  <a:pos x="1706" y="655"/>
                </a:cxn>
                <a:cxn ang="0">
                  <a:pos x="1939" y="263"/>
                </a:cxn>
                <a:cxn ang="0">
                  <a:pos x="1509" y="380"/>
                </a:cxn>
                <a:cxn ang="0">
                  <a:pos x="809" y="569"/>
                </a:cxn>
                <a:cxn ang="0">
                  <a:pos x="241" y="193"/>
                </a:cxn>
              </a:cxnLst>
              <a:rect l="0" t="0" r="r" b="b"/>
              <a:pathLst>
                <a:path w="1971" h="879">
                  <a:moveTo>
                    <a:pt x="241" y="193"/>
                  </a:moveTo>
                  <a:cubicBezTo>
                    <a:pt x="73" y="0"/>
                    <a:pt x="0" y="10"/>
                    <a:pt x="23" y="222"/>
                  </a:cubicBezTo>
                  <a:cubicBezTo>
                    <a:pt x="46" y="433"/>
                    <a:pt x="134" y="590"/>
                    <a:pt x="286" y="694"/>
                  </a:cubicBezTo>
                  <a:cubicBezTo>
                    <a:pt x="438" y="797"/>
                    <a:pt x="668" y="855"/>
                    <a:pt x="971" y="867"/>
                  </a:cubicBezTo>
                  <a:cubicBezTo>
                    <a:pt x="1274" y="879"/>
                    <a:pt x="1520" y="807"/>
                    <a:pt x="1706" y="655"/>
                  </a:cubicBezTo>
                  <a:cubicBezTo>
                    <a:pt x="1893" y="502"/>
                    <a:pt x="1971" y="371"/>
                    <a:pt x="1939" y="263"/>
                  </a:cubicBezTo>
                  <a:cubicBezTo>
                    <a:pt x="1908" y="156"/>
                    <a:pt x="1764" y="195"/>
                    <a:pt x="1509" y="380"/>
                  </a:cubicBezTo>
                  <a:cubicBezTo>
                    <a:pt x="1253" y="565"/>
                    <a:pt x="1019" y="628"/>
                    <a:pt x="809" y="569"/>
                  </a:cubicBezTo>
                  <a:cubicBezTo>
                    <a:pt x="598" y="510"/>
                    <a:pt x="408" y="384"/>
                    <a:pt x="241" y="19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0" name="Freeform 883"/>
            <p:cNvSpPr>
              <a:spLocks/>
            </p:cNvSpPr>
            <p:nvPr/>
          </p:nvSpPr>
          <p:spPr bwMode="auto">
            <a:xfrm>
              <a:off x="354" y="3211"/>
              <a:ext cx="143" cy="31"/>
            </a:xfrm>
            <a:custGeom>
              <a:avLst/>
              <a:gdLst/>
              <a:ahLst/>
              <a:cxnLst>
                <a:cxn ang="0">
                  <a:pos x="1407" y="107"/>
                </a:cxn>
                <a:cxn ang="0">
                  <a:pos x="799" y="150"/>
                </a:cxn>
                <a:cxn ang="0">
                  <a:pos x="216" y="42"/>
                </a:cxn>
                <a:cxn ang="0">
                  <a:pos x="28" y="96"/>
                </a:cxn>
                <a:cxn ang="0">
                  <a:pos x="339" y="292"/>
                </a:cxn>
                <a:cxn ang="0">
                  <a:pos x="930" y="365"/>
                </a:cxn>
                <a:cxn ang="0">
                  <a:pos x="1467" y="275"/>
                </a:cxn>
                <a:cxn ang="0">
                  <a:pos x="1672" y="106"/>
                </a:cxn>
                <a:cxn ang="0">
                  <a:pos x="1407" y="107"/>
                </a:cxn>
              </a:cxnLst>
              <a:rect l="0" t="0" r="r" b="b"/>
              <a:pathLst>
                <a:path w="1680" h="370">
                  <a:moveTo>
                    <a:pt x="1407" y="107"/>
                  </a:moveTo>
                  <a:cubicBezTo>
                    <a:pt x="1237" y="166"/>
                    <a:pt x="1034" y="180"/>
                    <a:pt x="799" y="150"/>
                  </a:cubicBezTo>
                  <a:cubicBezTo>
                    <a:pt x="562" y="119"/>
                    <a:pt x="368" y="83"/>
                    <a:pt x="216" y="42"/>
                  </a:cubicBezTo>
                  <a:cubicBezTo>
                    <a:pt x="63" y="0"/>
                    <a:pt x="0" y="19"/>
                    <a:pt x="28" y="96"/>
                  </a:cubicBezTo>
                  <a:cubicBezTo>
                    <a:pt x="55" y="173"/>
                    <a:pt x="159" y="238"/>
                    <a:pt x="339" y="292"/>
                  </a:cubicBezTo>
                  <a:cubicBezTo>
                    <a:pt x="519" y="346"/>
                    <a:pt x="717" y="370"/>
                    <a:pt x="930" y="365"/>
                  </a:cubicBezTo>
                  <a:cubicBezTo>
                    <a:pt x="1142" y="360"/>
                    <a:pt x="1322" y="330"/>
                    <a:pt x="1467" y="275"/>
                  </a:cubicBezTo>
                  <a:cubicBezTo>
                    <a:pt x="1612" y="219"/>
                    <a:pt x="1680" y="163"/>
                    <a:pt x="1672" y="106"/>
                  </a:cubicBezTo>
                  <a:cubicBezTo>
                    <a:pt x="1665" y="48"/>
                    <a:pt x="1577" y="48"/>
                    <a:pt x="1407" y="10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1" name="Freeform 884"/>
            <p:cNvSpPr>
              <a:spLocks/>
            </p:cNvSpPr>
            <p:nvPr/>
          </p:nvSpPr>
          <p:spPr bwMode="auto">
            <a:xfrm>
              <a:off x="371" y="3224"/>
              <a:ext cx="124" cy="21"/>
            </a:xfrm>
            <a:custGeom>
              <a:avLst/>
              <a:gdLst/>
              <a:ahLst/>
              <a:cxnLst>
                <a:cxn ang="0">
                  <a:pos x="1460" y="0"/>
                </a:cxn>
                <a:cxn ang="0">
                  <a:pos x="791" y="209"/>
                </a:cxn>
                <a:cxn ang="0">
                  <a:pos x="0" y="94"/>
                </a:cxn>
              </a:cxnLst>
              <a:rect l="0" t="0" r="r" b="b"/>
              <a:pathLst>
                <a:path w="1460" h="250">
                  <a:moveTo>
                    <a:pt x="1460" y="0"/>
                  </a:moveTo>
                  <a:cubicBezTo>
                    <a:pt x="1260" y="122"/>
                    <a:pt x="1037" y="192"/>
                    <a:pt x="791" y="209"/>
                  </a:cubicBezTo>
                  <a:cubicBezTo>
                    <a:pt x="514" y="250"/>
                    <a:pt x="250" y="211"/>
                    <a:pt x="0" y="94"/>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82" name="Freeform 885"/>
            <p:cNvSpPr>
              <a:spLocks/>
            </p:cNvSpPr>
            <p:nvPr/>
          </p:nvSpPr>
          <p:spPr bwMode="auto">
            <a:xfrm>
              <a:off x="357" y="3040"/>
              <a:ext cx="186" cy="170"/>
            </a:xfrm>
            <a:custGeom>
              <a:avLst/>
              <a:gdLst/>
              <a:ahLst/>
              <a:cxnLst>
                <a:cxn ang="0">
                  <a:pos x="90" y="598"/>
                </a:cxn>
                <a:cxn ang="0">
                  <a:pos x="74" y="633"/>
                </a:cxn>
                <a:cxn ang="0">
                  <a:pos x="0" y="1004"/>
                </a:cxn>
                <a:cxn ang="0">
                  <a:pos x="113" y="1457"/>
                </a:cxn>
                <a:cxn ang="0">
                  <a:pos x="170" y="1545"/>
                </a:cxn>
                <a:cxn ang="0">
                  <a:pos x="319" y="1713"/>
                </a:cxn>
                <a:cxn ang="0">
                  <a:pos x="898" y="1993"/>
                </a:cxn>
                <a:cxn ang="0">
                  <a:pos x="1096" y="2008"/>
                </a:cxn>
                <a:cxn ang="0">
                  <a:pos x="1134" y="2007"/>
                </a:cxn>
                <a:cxn ang="0">
                  <a:pos x="1144" y="2007"/>
                </a:cxn>
                <a:cxn ang="0">
                  <a:pos x="1252" y="1998"/>
                </a:cxn>
                <a:cxn ang="0">
                  <a:pos x="1254" y="1998"/>
                </a:cxn>
                <a:cxn ang="0">
                  <a:pos x="1268" y="1996"/>
                </a:cxn>
                <a:cxn ang="0">
                  <a:pos x="1614" y="1892"/>
                </a:cxn>
                <a:cxn ang="0">
                  <a:pos x="1870" y="1713"/>
                </a:cxn>
                <a:cxn ang="0">
                  <a:pos x="2113" y="1385"/>
                </a:cxn>
                <a:cxn ang="0">
                  <a:pos x="2114" y="1380"/>
                </a:cxn>
                <a:cxn ang="0">
                  <a:pos x="2190" y="1004"/>
                </a:cxn>
                <a:cxn ang="0">
                  <a:pos x="2188" y="938"/>
                </a:cxn>
                <a:cxn ang="0">
                  <a:pos x="2153" y="734"/>
                </a:cxn>
                <a:cxn ang="0">
                  <a:pos x="2091" y="580"/>
                </a:cxn>
                <a:cxn ang="0">
                  <a:pos x="1870" y="295"/>
                </a:cxn>
                <a:cxn ang="0">
                  <a:pos x="1254" y="10"/>
                </a:cxn>
                <a:cxn ang="0">
                  <a:pos x="1096" y="0"/>
                </a:cxn>
                <a:cxn ang="0">
                  <a:pos x="1077" y="0"/>
                </a:cxn>
                <a:cxn ang="0">
                  <a:pos x="1052" y="1"/>
                </a:cxn>
                <a:cxn ang="0">
                  <a:pos x="679" y="72"/>
                </a:cxn>
                <a:cxn ang="0">
                  <a:pos x="629" y="92"/>
                </a:cxn>
                <a:cxn ang="0">
                  <a:pos x="319" y="295"/>
                </a:cxn>
                <a:cxn ang="0">
                  <a:pos x="90" y="598"/>
                </a:cxn>
              </a:cxnLst>
              <a:rect l="0" t="0" r="r" b="b"/>
              <a:pathLst>
                <a:path w="2191" h="2008">
                  <a:moveTo>
                    <a:pt x="90" y="598"/>
                  </a:moveTo>
                  <a:cubicBezTo>
                    <a:pt x="85" y="610"/>
                    <a:pt x="79" y="621"/>
                    <a:pt x="74" y="633"/>
                  </a:cubicBezTo>
                  <a:cubicBezTo>
                    <a:pt x="24" y="748"/>
                    <a:pt x="0" y="871"/>
                    <a:pt x="0" y="1004"/>
                  </a:cubicBezTo>
                  <a:cubicBezTo>
                    <a:pt x="0" y="1169"/>
                    <a:pt x="38" y="1320"/>
                    <a:pt x="113" y="1457"/>
                  </a:cubicBezTo>
                  <a:cubicBezTo>
                    <a:pt x="130" y="1487"/>
                    <a:pt x="149" y="1516"/>
                    <a:pt x="170" y="1545"/>
                  </a:cubicBezTo>
                  <a:cubicBezTo>
                    <a:pt x="212" y="1604"/>
                    <a:pt x="262" y="1660"/>
                    <a:pt x="319" y="1713"/>
                  </a:cubicBezTo>
                  <a:cubicBezTo>
                    <a:pt x="485" y="1865"/>
                    <a:pt x="678" y="1959"/>
                    <a:pt x="898" y="1993"/>
                  </a:cubicBezTo>
                  <a:cubicBezTo>
                    <a:pt x="962" y="2003"/>
                    <a:pt x="1027" y="2008"/>
                    <a:pt x="1096" y="2008"/>
                  </a:cubicBezTo>
                  <a:cubicBezTo>
                    <a:pt x="1108" y="2008"/>
                    <a:pt x="1121" y="2008"/>
                    <a:pt x="1134" y="2007"/>
                  </a:cubicBezTo>
                  <a:cubicBezTo>
                    <a:pt x="1137" y="2007"/>
                    <a:pt x="1140" y="2007"/>
                    <a:pt x="1144" y="2007"/>
                  </a:cubicBezTo>
                  <a:cubicBezTo>
                    <a:pt x="1180" y="2005"/>
                    <a:pt x="1216" y="2003"/>
                    <a:pt x="1252" y="1998"/>
                  </a:cubicBezTo>
                  <a:lnTo>
                    <a:pt x="1254" y="1998"/>
                  </a:lnTo>
                  <a:cubicBezTo>
                    <a:pt x="1259" y="1998"/>
                    <a:pt x="1263" y="1997"/>
                    <a:pt x="1268" y="1996"/>
                  </a:cubicBezTo>
                  <a:cubicBezTo>
                    <a:pt x="1391" y="1980"/>
                    <a:pt x="1506" y="1944"/>
                    <a:pt x="1614" y="1892"/>
                  </a:cubicBezTo>
                  <a:cubicBezTo>
                    <a:pt x="1705" y="1846"/>
                    <a:pt x="1790" y="1786"/>
                    <a:pt x="1870" y="1713"/>
                  </a:cubicBezTo>
                  <a:cubicBezTo>
                    <a:pt x="1978" y="1614"/>
                    <a:pt x="2059" y="1505"/>
                    <a:pt x="2113" y="1385"/>
                  </a:cubicBezTo>
                  <a:cubicBezTo>
                    <a:pt x="2114" y="1383"/>
                    <a:pt x="2114" y="1382"/>
                    <a:pt x="2114" y="1380"/>
                  </a:cubicBezTo>
                  <a:cubicBezTo>
                    <a:pt x="2165" y="1264"/>
                    <a:pt x="2191" y="1138"/>
                    <a:pt x="2190" y="1004"/>
                  </a:cubicBezTo>
                  <a:cubicBezTo>
                    <a:pt x="2190" y="982"/>
                    <a:pt x="2189" y="959"/>
                    <a:pt x="2188" y="938"/>
                  </a:cubicBezTo>
                  <a:cubicBezTo>
                    <a:pt x="2183" y="867"/>
                    <a:pt x="2172" y="800"/>
                    <a:pt x="2153" y="734"/>
                  </a:cubicBezTo>
                  <a:cubicBezTo>
                    <a:pt x="2137" y="681"/>
                    <a:pt x="2116" y="630"/>
                    <a:pt x="2091" y="580"/>
                  </a:cubicBezTo>
                  <a:cubicBezTo>
                    <a:pt x="2038" y="477"/>
                    <a:pt x="1964" y="382"/>
                    <a:pt x="1870" y="295"/>
                  </a:cubicBezTo>
                  <a:cubicBezTo>
                    <a:pt x="1695" y="133"/>
                    <a:pt x="1489" y="38"/>
                    <a:pt x="1254" y="10"/>
                  </a:cubicBezTo>
                  <a:cubicBezTo>
                    <a:pt x="1203" y="3"/>
                    <a:pt x="1149" y="0"/>
                    <a:pt x="1096" y="0"/>
                  </a:cubicBezTo>
                  <a:cubicBezTo>
                    <a:pt x="1089" y="0"/>
                    <a:pt x="1083" y="0"/>
                    <a:pt x="1077" y="0"/>
                  </a:cubicBezTo>
                  <a:cubicBezTo>
                    <a:pt x="1068" y="0"/>
                    <a:pt x="1060" y="0"/>
                    <a:pt x="1052" y="1"/>
                  </a:cubicBezTo>
                  <a:cubicBezTo>
                    <a:pt x="919" y="5"/>
                    <a:pt x="795" y="29"/>
                    <a:pt x="679" y="72"/>
                  </a:cubicBezTo>
                  <a:cubicBezTo>
                    <a:pt x="662" y="79"/>
                    <a:pt x="645" y="85"/>
                    <a:pt x="629" y="92"/>
                  </a:cubicBezTo>
                  <a:cubicBezTo>
                    <a:pt x="517" y="141"/>
                    <a:pt x="413" y="208"/>
                    <a:pt x="319" y="295"/>
                  </a:cubicBezTo>
                  <a:cubicBezTo>
                    <a:pt x="219" y="387"/>
                    <a:pt x="143" y="488"/>
                    <a:pt x="90" y="59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3" name="Freeform 886"/>
            <p:cNvSpPr>
              <a:spLocks/>
            </p:cNvSpPr>
            <p:nvPr/>
          </p:nvSpPr>
          <p:spPr bwMode="auto">
            <a:xfrm>
              <a:off x="365" y="3047"/>
              <a:ext cx="171" cy="157"/>
            </a:xfrm>
            <a:custGeom>
              <a:avLst/>
              <a:gdLst/>
              <a:ahLst/>
              <a:cxnLst>
                <a:cxn ang="0">
                  <a:pos x="1010" y="0"/>
                </a:cxn>
                <a:cxn ang="0">
                  <a:pos x="994" y="0"/>
                </a:cxn>
                <a:cxn ang="0">
                  <a:pos x="970" y="1"/>
                </a:cxn>
                <a:cxn ang="0">
                  <a:pos x="627" y="67"/>
                </a:cxn>
                <a:cxn ang="0">
                  <a:pos x="580" y="85"/>
                </a:cxn>
                <a:cxn ang="0">
                  <a:pos x="294" y="272"/>
                </a:cxn>
                <a:cxn ang="0">
                  <a:pos x="83" y="552"/>
                </a:cxn>
                <a:cxn ang="0">
                  <a:pos x="68" y="584"/>
                </a:cxn>
                <a:cxn ang="0">
                  <a:pos x="1" y="926"/>
                </a:cxn>
                <a:cxn ang="0">
                  <a:pos x="105" y="1344"/>
                </a:cxn>
                <a:cxn ang="0">
                  <a:pos x="157" y="1424"/>
                </a:cxn>
                <a:cxn ang="0">
                  <a:pos x="294" y="1580"/>
                </a:cxn>
                <a:cxn ang="0">
                  <a:pos x="829" y="1838"/>
                </a:cxn>
                <a:cxn ang="0">
                  <a:pos x="1010" y="1852"/>
                </a:cxn>
                <a:cxn ang="0">
                  <a:pos x="1047" y="1850"/>
                </a:cxn>
                <a:cxn ang="0">
                  <a:pos x="1055" y="1850"/>
                </a:cxn>
                <a:cxn ang="0">
                  <a:pos x="1155" y="1843"/>
                </a:cxn>
                <a:cxn ang="0">
                  <a:pos x="1156" y="1843"/>
                </a:cxn>
                <a:cxn ang="0">
                  <a:pos x="1170" y="1840"/>
                </a:cxn>
                <a:cxn ang="0">
                  <a:pos x="1488" y="1744"/>
                </a:cxn>
                <a:cxn ang="0">
                  <a:pos x="1724" y="1580"/>
                </a:cxn>
                <a:cxn ang="0">
                  <a:pos x="1948" y="1277"/>
                </a:cxn>
                <a:cxn ang="0">
                  <a:pos x="1950" y="1272"/>
                </a:cxn>
                <a:cxn ang="0">
                  <a:pos x="2019" y="926"/>
                </a:cxn>
                <a:cxn ang="0">
                  <a:pos x="2018" y="865"/>
                </a:cxn>
                <a:cxn ang="0">
                  <a:pos x="1986" y="677"/>
                </a:cxn>
                <a:cxn ang="0">
                  <a:pos x="1928" y="535"/>
                </a:cxn>
                <a:cxn ang="0">
                  <a:pos x="1724" y="272"/>
                </a:cxn>
                <a:cxn ang="0">
                  <a:pos x="1156" y="8"/>
                </a:cxn>
                <a:cxn ang="0">
                  <a:pos x="1010" y="0"/>
                </a:cxn>
              </a:cxnLst>
              <a:rect l="0" t="0" r="r" b="b"/>
              <a:pathLst>
                <a:path w="2019" h="1852">
                  <a:moveTo>
                    <a:pt x="1010" y="0"/>
                  </a:moveTo>
                  <a:cubicBezTo>
                    <a:pt x="1004" y="0"/>
                    <a:pt x="999" y="0"/>
                    <a:pt x="994" y="0"/>
                  </a:cubicBezTo>
                  <a:cubicBezTo>
                    <a:pt x="986" y="1"/>
                    <a:pt x="978" y="1"/>
                    <a:pt x="970" y="1"/>
                  </a:cubicBezTo>
                  <a:cubicBezTo>
                    <a:pt x="847" y="5"/>
                    <a:pt x="733" y="27"/>
                    <a:pt x="627" y="67"/>
                  </a:cubicBezTo>
                  <a:cubicBezTo>
                    <a:pt x="611" y="72"/>
                    <a:pt x="595" y="79"/>
                    <a:pt x="580" y="85"/>
                  </a:cubicBezTo>
                  <a:cubicBezTo>
                    <a:pt x="477" y="129"/>
                    <a:pt x="381" y="192"/>
                    <a:pt x="294" y="272"/>
                  </a:cubicBezTo>
                  <a:cubicBezTo>
                    <a:pt x="202" y="357"/>
                    <a:pt x="132" y="450"/>
                    <a:pt x="83" y="552"/>
                  </a:cubicBezTo>
                  <a:cubicBezTo>
                    <a:pt x="78" y="562"/>
                    <a:pt x="73" y="573"/>
                    <a:pt x="68" y="584"/>
                  </a:cubicBezTo>
                  <a:cubicBezTo>
                    <a:pt x="23" y="690"/>
                    <a:pt x="0" y="803"/>
                    <a:pt x="1" y="926"/>
                  </a:cubicBezTo>
                  <a:cubicBezTo>
                    <a:pt x="1" y="1078"/>
                    <a:pt x="35" y="1217"/>
                    <a:pt x="105" y="1344"/>
                  </a:cubicBezTo>
                  <a:cubicBezTo>
                    <a:pt x="120" y="1371"/>
                    <a:pt x="137" y="1398"/>
                    <a:pt x="157" y="1424"/>
                  </a:cubicBezTo>
                  <a:cubicBezTo>
                    <a:pt x="196" y="1479"/>
                    <a:pt x="242" y="1531"/>
                    <a:pt x="294" y="1580"/>
                  </a:cubicBezTo>
                  <a:cubicBezTo>
                    <a:pt x="447" y="1720"/>
                    <a:pt x="626" y="1806"/>
                    <a:pt x="829" y="1838"/>
                  </a:cubicBezTo>
                  <a:cubicBezTo>
                    <a:pt x="887" y="1847"/>
                    <a:pt x="947" y="1851"/>
                    <a:pt x="1010" y="1852"/>
                  </a:cubicBezTo>
                  <a:cubicBezTo>
                    <a:pt x="1022" y="1852"/>
                    <a:pt x="1035" y="1851"/>
                    <a:pt x="1047" y="1850"/>
                  </a:cubicBezTo>
                  <a:cubicBezTo>
                    <a:pt x="1049" y="1850"/>
                    <a:pt x="1052" y="1850"/>
                    <a:pt x="1055" y="1850"/>
                  </a:cubicBezTo>
                  <a:cubicBezTo>
                    <a:pt x="1088" y="1849"/>
                    <a:pt x="1122" y="1847"/>
                    <a:pt x="1155" y="1843"/>
                  </a:cubicBezTo>
                  <a:lnTo>
                    <a:pt x="1156" y="1843"/>
                  </a:lnTo>
                  <a:cubicBezTo>
                    <a:pt x="1161" y="1842"/>
                    <a:pt x="1165" y="1841"/>
                    <a:pt x="1170" y="1840"/>
                  </a:cubicBezTo>
                  <a:cubicBezTo>
                    <a:pt x="1283" y="1825"/>
                    <a:pt x="1389" y="1793"/>
                    <a:pt x="1488" y="1744"/>
                  </a:cubicBezTo>
                  <a:cubicBezTo>
                    <a:pt x="1572" y="1702"/>
                    <a:pt x="1651" y="1647"/>
                    <a:pt x="1724" y="1580"/>
                  </a:cubicBezTo>
                  <a:cubicBezTo>
                    <a:pt x="1824" y="1488"/>
                    <a:pt x="1899" y="1387"/>
                    <a:pt x="1948" y="1277"/>
                  </a:cubicBezTo>
                  <a:cubicBezTo>
                    <a:pt x="1949" y="1275"/>
                    <a:pt x="1949" y="1274"/>
                    <a:pt x="1950" y="1272"/>
                  </a:cubicBezTo>
                  <a:cubicBezTo>
                    <a:pt x="1996" y="1165"/>
                    <a:pt x="2019" y="1050"/>
                    <a:pt x="2019" y="926"/>
                  </a:cubicBezTo>
                  <a:cubicBezTo>
                    <a:pt x="2019" y="905"/>
                    <a:pt x="2019" y="885"/>
                    <a:pt x="2018" y="865"/>
                  </a:cubicBezTo>
                  <a:cubicBezTo>
                    <a:pt x="2014" y="800"/>
                    <a:pt x="2003" y="737"/>
                    <a:pt x="1986" y="677"/>
                  </a:cubicBezTo>
                  <a:cubicBezTo>
                    <a:pt x="1971" y="628"/>
                    <a:pt x="1952" y="580"/>
                    <a:pt x="1928" y="535"/>
                  </a:cubicBezTo>
                  <a:cubicBezTo>
                    <a:pt x="1880" y="440"/>
                    <a:pt x="1812" y="352"/>
                    <a:pt x="1724" y="272"/>
                  </a:cubicBezTo>
                  <a:cubicBezTo>
                    <a:pt x="1563" y="124"/>
                    <a:pt x="1374" y="35"/>
                    <a:pt x="1156" y="8"/>
                  </a:cubicBezTo>
                  <a:cubicBezTo>
                    <a:pt x="1109" y="3"/>
                    <a:pt x="1060" y="0"/>
                    <a:pt x="101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4" name="Freeform 887"/>
            <p:cNvSpPr>
              <a:spLocks noEditPoints="1"/>
            </p:cNvSpPr>
            <p:nvPr/>
          </p:nvSpPr>
          <p:spPr bwMode="auto">
            <a:xfrm>
              <a:off x="432" y="3075"/>
              <a:ext cx="91" cy="108"/>
            </a:xfrm>
            <a:custGeom>
              <a:avLst/>
              <a:gdLst/>
              <a:ahLst/>
              <a:cxnLst>
                <a:cxn ang="0">
                  <a:pos x="1069" y="638"/>
                </a:cxn>
                <a:cxn ang="0">
                  <a:pos x="912" y="185"/>
                </a:cxn>
                <a:cxn ang="0">
                  <a:pos x="534" y="0"/>
                </a:cxn>
                <a:cxn ang="0">
                  <a:pos x="157" y="185"/>
                </a:cxn>
                <a:cxn ang="0">
                  <a:pos x="0" y="638"/>
                </a:cxn>
                <a:cxn ang="0">
                  <a:pos x="157" y="1085"/>
                </a:cxn>
                <a:cxn ang="0">
                  <a:pos x="534" y="1275"/>
                </a:cxn>
                <a:cxn ang="0">
                  <a:pos x="912" y="1085"/>
                </a:cxn>
                <a:cxn ang="0">
                  <a:pos x="1069" y="638"/>
                </a:cxn>
                <a:cxn ang="0">
                  <a:pos x="846" y="224"/>
                </a:cxn>
                <a:cxn ang="0">
                  <a:pos x="847" y="223"/>
                </a:cxn>
                <a:cxn ang="0">
                  <a:pos x="861" y="236"/>
                </a:cxn>
                <a:cxn ang="0">
                  <a:pos x="992" y="565"/>
                </a:cxn>
                <a:cxn ang="0">
                  <a:pos x="994" y="631"/>
                </a:cxn>
                <a:cxn ang="0">
                  <a:pos x="861" y="1015"/>
                </a:cxn>
                <a:cxn ang="0">
                  <a:pos x="537" y="1179"/>
                </a:cxn>
                <a:cxn ang="0">
                  <a:pos x="214" y="1015"/>
                </a:cxn>
                <a:cxn ang="0">
                  <a:pos x="80" y="631"/>
                </a:cxn>
                <a:cxn ang="0">
                  <a:pos x="214" y="241"/>
                </a:cxn>
                <a:cxn ang="0">
                  <a:pos x="537" y="82"/>
                </a:cxn>
                <a:cxn ang="0">
                  <a:pos x="846" y="224"/>
                </a:cxn>
              </a:cxnLst>
              <a:rect l="0" t="0" r="r" b="b"/>
              <a:pathLst>
                <a:path w="1069" h="1275">
                  <a:moveTo>
                    <a:pt x="1069" y="638"/>
                  </a:moveTo>
                  <a:cubicBezTo>
                    <a:pt x="1069" y="462"/>
                    <a:pt x="1016" y="311"/>
                    <a:pt x="912" y="185"/>
                  </a:cubicBezTo>
                  <a:cubicBezTo>
                    <a:pt x="807" y="61"/>
                    <a:pt x="681" y="0"/>
                    <a:pt x="534" y="0"/>
                  </a:cubicBezTo>
                  <a:cubicBezTo>
                    <a:pt x="387" y="0"/>
                    <a:pt x="261" y="61"/>
                    <a:pt x="157" y="185"/>
                  </a:cubicBezTo>
                  <a:cubicBezTo>
                    <a:pt x="53" y="311"/>
                    <a:pt x="0" y="462"/>
                    <a:pt x="0" y="638"/>
                  </a:cubicBezTo>
                  <a:cubicBezTo>
                    <a:pt x="0" y="813"/>
                    <a:pt x="53" y="961"/>
                    <a:pt x="157" y="1085"/>
                  </a:cubicBezTo>
                  <a:cubicBezTo>
                    <a:pt x="261" y="1211"/>
                    <a:pt x="387" y="1275"/>
                    <a:pt x="534" y="1275"/>
                  </a:cubicBezTo>
                  <a:cubicBezTo>
                    <a:pt x="681" y="1275"/>
                    <a:pt x="807" y="1211"/>
                    <a:pt x="912" y="1085"/>
                  </a:cubicBezTo>
                  <a:cubicBezTo>
                    <a:pt x="1016" y="961"/>
                    <a:pt x="1069" y="813"/>
                    <a:pt x="1069" y="638"/>
                  </a:cubicBezTo>
                  <a:close/>
                  <a:moveTo>
                    <a:pt x="846" y="224"/>
                  </a:moveTo>
                  <a:lnTo>
                    <a:pt x="847" y="223"/>
                  </a:lnTo>
                  <a:cubicBezTo>
                    <a:pt x="852" y="227"/>
                    <a:pt x="857" y="232"/>
                    <a:pt x="861" y="236"/>
                  </a:cubicBezTo>
                  <a:cubicBezTo>
                    <a:pt x="938" y="331"/>
                    <a:pt x="981" y="440"/>
                    <a:pt x="992" y="565"/>
                  </a:cubicBezTo>
                  <a:cubicBezTo>
                    <a:pt x="993" y="585"/>
                    <a:pt x="994" y="607"/>
                    <a:pt x="994" y="631"/>
                  </a:cubicBezTo>
                  <a:cubicBezTo>
                    <a:pt x="994" y="781"/>
                    <a:pt x="950" y="909"/>
                    <a:pt x="861" y="1015"/>
                  </a:cubicBezTo>
                  <a:cubicBezTo>
                    <a:pt x="770" y="1124"/>
                    <a:pt x="662" y="1178"/>
                    <a:pt x="537" y="1179"/>
                  </a:cubicBezTo>
                  <a:cubicBezTo>
                    <a:pt x="411" y="1178"/>
                    <a:pt x="304" y="1124"/>
                    <a:pt x="214" y="1015"/>
                  </a:cubicBezTo>
                  <a:cubicBezTo>
                    <a:pt x="125" y="909"/>
                    <a:pt x="80" y="781"/>
                    <a:pt x="80" y="631"/>
                  </a:cubicBezTo>
                  <a:cubicBezTo>
                    <a:pt x="80" y="480"/>
                    <a:pt x="125" y="350"/>
                    <a:pt x="214" y="241"/>
                  </a:cubicBezTo>
                  <a:cubicBezTo>
                    <a:pt x="304" y="135"/>
                    <a:pt x="411" y="82"/>
                    <a:pt x="537" y="82"/>
                  </a:cubicBezTo>
                  <a:cubicBezTo>
                    <a:pt x="656" y="82"/>
                    <a:pt x="759" y="130"/>
                    <a:pt x="846" y="224"/>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5" name="Freeform 888"/>
            <p:cNvSpPr>
              <a:spLocks/>
            </p:cNvSpPr>
            <p:nvPr/>
          </p:nvSpPr>
          <p:spPr bwMode="auto">
            <a:xfrm>
              <a:off x="492" y="3094"/>
              <a:ext cx="24" cy="31"/>
            </a:xfrm>
            <a:custGeom>
              <a:avLst/>
              <a:gdLst/>
              <a:ahLst/>
              <a:cxnLst>
                <a:cxn ang="0">
                  <a:pos x="146" y="0"/>
                </a:cxn>
                <a:cxn ang="0">
                  <a:pos x="145" y="1"/>
                </a:cxn>
                <a:cxn ang="0">
                  <a:pos x="0" y="149"/>
                </a:cxn>
                <a:cxn ang="0">
                  <a:pos x="43" y="187"/>
                </a:cxn>
                <a:cxn ang="0">
                  <a:pos x="78" y="226"/>
                </a:cxn>
                <a:cxn ang="0">
                  <a:pos x="130" y="360"/>
                </a:cxn>
                <a:cxn ang="0">
                  <a:pos x="291" y="342"/>
                </a:cxn>
                <a:cxn ang="0">
                  <a:pos x="160" y="13"/>
                </a:cxn>
                <a:cxn ang="0">
                  <a:pos x="146" y="0"/>
                </a:cxn>
              </a:cxnLst>
              <a:rect l="0" t="0" r="r" b="b"/>
              <a:pathLst>
                <a:path w="291" h="360">
                  <a:moveTo>
                    <a:pt x="146" y="0"/>
                  </a:moveTo>
                  <a:lnTo>
                    <a:pt x="145" y="1"/>
                  </a:lnTo>
                  <a:lnTo>
                    <a:pt x="0" y="149"/>
                  </a:lnTo>
                  <a:cubicBezTo>
                    <a:pt x="15" y="160"/>
                    <a:pt x="30" y="173"/>
                    <a:pt x="43" y="187"/>
                  </a:cubicBezTo>
                  <a:cubicBezTo>
                    <a:pt x="54" y="200"/>
                    <a:pt x="67" y="213"/>
                    <a:pt x="78" y="226"/>
                  </a:cubicBezTo>
                  <a:cubicBezTo>
                    <a:pt x="105" y="266"/>
                    <a:pt x="122" y="310"/>
                    <a:pt x="130" y="360"/>
                  </a:cubicBezTo>
                  <a:cubicBezTo>
                    <a:pt x="184" y="351"/>
                    <a:pt x="238" y="345"/>
                    <a:pt x="291" y="342"/>
                  </a:cubicBezTo>
                  <a:cubicBezTo>
                    <a:pt x="280" y="217"/>
                    <a:pt x="237" y="108"/>
                    <a:pt x="160" y="13"/>
                  </a:cubicBezTo>
                  <a:cubicBezTo>
                    <a:pt x="156" y="9"/>
                    <a:pt x="151" y="4"/>
                    <a:pt x="146"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6" name="Freeform 889"/>
            <p:cNvSpPr>
              <a:spLocks/>
            </p:cNvSpPr>
            <p:nvPr/>
          </p:nvSpPr>
          <p:spPr bwMode="auto">
            <a:xfrm>
              <a:off x="453" y="3102"/>
              <a:ext cx="50" cy="54"/>
            </a:xfrm>
            <a:custGeom>
              <a:avLst/>
              <a:gdLst/>
              <a:ahLst/>
              <a:cxnLst>
                <a:cxn ang="0">
                  <a:pos x="532" y="128"/>
                </a:cxn>
                <a:cxn ang="0">
                  <a:pos x="497" y="89"/>
                </a:cxn>
                <a:cxn ang="0">
                  <a:pos x="454" y="51"/>
                </a:cxn>
                <a:cxn ang="0">
                  <a:pos x="294" y="0"/>
                </a:cxn>
                <a:cxn ang="0">
                  <a:pos x="84" y="89"/>
                </a:cxn>
                <a:cxn ang="0">
                  <a:pos x="0" y="317"/>
                </a:cxn>
                <a:cxn ang="0">
                  <a:pos x="69" y="523"/>
                </a:cxn>
                <a:cxn ang="0">
                  <a:pos x="77" y="508"/>
                </a:cxn>
                <a:cxn ang="0">
                  <a:pos x="156" y="459"/>
                </a:cxn>
                <a:cxn ang="0">
                  <a:pos x="233" y="508"/>
                </a:cxn>
                <a:cxn ang="0">
                  <a:pos x="266" y="630"/>
                </a:cxn>
                <a:cxn ang="0">
                  <a:pos x="266" y="632"/>
                </a:cxn>
                <a:cxn ang="0">
                  <a:pos x="294" y="633"/>
                </a:cxn>
                <a:cxn ang="0">
                  <a:pos x="497" y="539"/>
                </a:cxn>
                <a:cxn ang="0">
                  <a:pos x="588" y="317"/>
                </a:cxn>
                <a:cxn ang="0">
                  <a:pos x="584" y="262"/>
                </a:cxn>
                <a:cxn ang="0">
                  <a:pos x="532" y="128"/>
                </a:cxn>
              </a:cxnLst>
              <a:rect l="0" t="0" r="r" b="b"/>
              <a:pathLst>
                <a:path w="588" h="633">
                  <a:moveTo>
                    <a:pt x="532" y="128"/>
                  </a:moveTo>
                  <a:cubicBezTo>
                    <a:pt x="521" y="115"/>
                    <a:pt x="508" y="102"/>
                    <a:pt x="497" y="89"/>
                  </a:cubicBezTo>
                  <a:cubicBezTo>
                    <a:pt x="484" y="75"/>
                    <a:pt x="469" y="62"/>
                    <a:pt x="454" y="51"/>
                  </a:cubicBezTo>
                  <a:cubicBezTo>
                    <a:pt x="408" y="17"/>
                    <a:pt x="354" y="0"/>
                    <a:pt x="294" y="0"/>
                  </a:cubicBezTo>
                  <a:cubicBezTo>
                    <a:pt x="213" y="0"/>
                    <a:pt x="144" y="29"/>
                    <a:pt x="84" y="89"/>
                  </a:cubicBezTo>
                  <a:cubicBezTo>
                    <a:pt x="28" y="152"/>
                    <a:pt x="0" y="228"/>
                    <a:pt x="0" y="317"/>
                  </a:cubicBezTo>
                  <a:cubicBezTo>
                    <a:pt x="0" y="398"/>
                    <a:pt x="24" y="466"/>
                    <a:pt x="69" y="523"/>
                  </a:cubicBezTo>
                  <a:cubicBezTo>
                    <a:pt x="71" y="518"/>
                    <a:pt x="74" y="513"/>
                    <a:pt x="77" y="508"/>
                  </a:cubicBezTo>
                  <a:cubicBezTo>
                    <a:pt x="99" y="475"/>
                    <a:pt x="125" y="459"/>
                    <a:pt x="156" y="459"/>
                  </a:cubicBezTo>
                  <a:cubicBezTo>
                    <a:pt x="186" y="459"/>
                    <a:pt x="212" y="475"/>
                    <a:pt x="233" y="508"/>
                  </a:cubicBezTo>
                  <a:cubicBezTo>
                    <a:pt x="255" y="542"/>
                    <a:pt x="266" y="583"/>
                    <a:pt x="266" y="630"/>
                  </a:cubicBezTo>
                  <a:cubicBezTo>
                    <a:pt x="266" y="630"/>
                    <a:pt x="266" y="630"/>
                    <a:pt x="266" y="632"/>
                  </a:cubicBezTo>
                  <a:cubicBezTo>
                    <a:pt x="275" y="633"/>
                    <a:pt x="284" y="633"/>
                    <a:pt x="294" y="633"/>
                  </a:cubicBezTo>
                  <a:cubicBezTo>
                    <a:pt x="374" y="633"/>
                    <a:pt x="442" y="601"/>
                    <a:pt x="497" y="539"/>
                  </a:cubicBezTo>
                  <a:cubicBezTo>
                    <a:pt x="557" y="479"/>
                    <a:pt x="587" y="405"/>
                    <a:pt x="588" y="317"/>
                  </a:cubicBezTo>
                  <a:cubicBezTo>
                    <a:pt x="588" y="297"/>
                    <a:pt x="587" y="279"/>
                    <a:pt x="584" y="262"/>
                  </a:cubicBezTo>
                  <a:cubicBezTo>
                    <a:pt x="576" y="212"/>
                    <a:pt x="559" y="168"/>
                    <a:pt x="532" y="12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7" name="Freeform 890"/>
            <p:cNvSpPr>
              <a:spLocks/>
            </p:cNvSpPr>
            <p:nvPr/>
          </p:nvSpPr>
          <p:spPr bwMode="auto">
            <a:xfrm>
              <a:off x="439" y="3082"/>
              <a:ext cx="78" cy="93"/>
            </a:xfrm>
            <a:custGeom>
              <a:avLst/>
              <a:gdLst/>
              <a:ahLst/>
              <a:cxnLst>
                <a:cxn ang="0">
                  <a:pos x="751" y="501"/>
                </a:cxn>
                <a:cxn ang="0">
                  <a:pos x="755" y="556"/>
                </a:cxn>
                <a:cxn ang="0">
                  <a:pos x="664" y="778"/>
                </a:cxn>
                <a:cxn ang="0">
                  <a:pos x="461" y="872"/>
                </a:cxn>
                <a:cxn ang="0">
                  <a:pos x="433" y="871"/>
                </a:cxn>
                <a:cxn ang="0">
                  <a:pos x="400" y="988"/>
                </a:cxn>
                <a:cxn ang="0">
                  <a:pos x="323" y="1040"/>
                </a:cxn>
                <a:cxn ang="0">
                  <a:pos x="244" y="988"/>
                </a:cxn>
                <a:cxn ang="0">
                  <a:pos x="213" y="869"/>
                </a:cxn>
                <a:cxn ang="0">
                  <a:pos x="236" y="762"/>
                </a:cxn>
                <a:cxn ang="0">
                  <a:pos x="167" y="556"/>
                </a:cxn>
                <a:cxn ang="0">
                  <a:pos x="251" y="328"/>
                </a:cxn>
                <a:cxn ang="0">
                  <a:pos x="461" y="239"/>
                </a:cxn>
                <a:cxn ang="0">
                  <a:pos x="621" y="290"/>
                </a:cxn>
                <a:cxn ang="0">
                  <a:pos x="766" y="142"/>
                </a:cxn>
                <a:cxn ang="0">
                  <a:pos x="457" y="0"/>
                </a:cxn>
                <a:cxn ang="0">
                  <a:pos x="134" y="159"/>
                </a:cxn>
                <a:cxn ang="0">
                  <a:pos x="0" y="549"/>
                </a:cxn>
                <a:cxn ang="0">
                  <a:pos x="134" y="933"/>
                </a:cxn>
                <a:cxn ang="0">
                  <a:pos x="457" y="1097"/>
                </a:cxn>
                <a:cxn ang="0">
                  <a:pos x="781" y="933"/>
                </a:cxn>
                <a:cxn ang="0">
                  <a:pos x="914" y="549"/>
                </a:cxn>
                <a:cxn ang="0">
                  <a:pos x="912" y="483"/>
                </a:cxn>
                <a:cxn ang="0">
                  <a:pos x="751" y="501"/>
                </a:cxn>
              </a:cxnLst>
              <a:rect l="0" t="0" r="r" b="b"/>
              <a:pathLst>
                <a:path w="914" h="1097">
                  <a:moveTo>
                    <a:pt x="751" y="501"/>
                  </a:moveTo>
                  <a:cubicBezTo>
                    <a:pt x="754" y="518"/>
                    <a:pt x="755" y="536"/>
                    <a:pt x="755" y="556"/>
                  </a:cubicBezTo>
                  <a:cubicBezTo>
                    <a:pt x="754" y="644"/>
                    <a:pt x="724" y="718"/>
                    <a:pt x="664" y="778"/>
                  </a:cubicBezTo>
                  <a:cubicBezTo>
                    <a:pt x="609" y="840"/>
                    <a:pt x="541" y="872"/>
                    <a:pt x="461" y="872"/>
                  </a:cubicBezTo>
                  <a:cubicBezTo>
                    <a:pt x="451" y="872"/>
                    <a:pt x="442" y="872"/>
                    <a:pt x="433" y="871"/>
                  </a:cubicBezTo>
                  <a:cubicBezTo>
                    <a:pt x="433" y="916"/>
                    <a:pt x="422" y="955"/>
                    <a:pt x="400" y="988"/>
                  </a:cubicBezTo>
                  <a:cubicBezTo>
                    <a:pt x="379" y="1021"/>
                    <a:pt x="353" y="1038"/>
                    <a:pt x="323" y="1040"/>
                  </a:cubicBezTo>
                  <a:cubicBezTo>
                    <a:pt x="292" y="1038"/>
                    <a:pt x="266" y="1021"/>
                    <a:pt x="244" y="988"/>
                  </a:cubicBezTo>
                  <a:cubicBezTo>
                    <a:pt x="224" y="955"/>
                    <a:pt x="213" y="916"/>
                    <a:pt x="213" y="869"/>
                  </a:cubicBezTo>
                  <a:cubicBezTo>
                    <a:pt x="213" y="829"/>
                    <a:pt x="220" y="792"/>
                    <a:pt x="236" y="762"/>
                  </a:cubicBezTo>
                  <a:cubicBezTo>
                    <a:pt x="191" y="705"/>
                    <a:pt x="167" y="637"/>
                    <a:pt x="167" y="556"/>
                  </a:cubicBezTo>
                  <a:cubicBezTo>
                    <a:pt x="167" y="467"/>
                    <a:pt x="195" y="391"/>
                    <a:pt x="251" y="328"/>
                  </a:cubicBezTo>
                  <a:cubicBezTo>
                    <a:pt x="311" y="268"/>
                    <a:pt x="380" y="239"/>
                    <a:pt x="461" y="239"/>
                  </a:cubicBezTo>
                  <a:cubicBezTo>
                    <a:pt x="521" y="239"/>
                    <a:pt x="575" y="256"/>
                    <a:pt x="621" y="290"/>
                  </a:cubicBezTo>
                  <a:lnTo>
                    <a:pt x="766" y="142"/>
                  </a:lnTo>
                  <a:cubicBezTo>
                    <a:pt x="679" y="48"/>
                    <a:pt x="576" y="0"/>
                    <a:pt x="457" y="0"/>
                  </a:cubicBezTo>
                  <a:cubicBezTo>
                    <a:pt x="331" y="0"/>
                    <a:pt x="224" y="53"/>
                    <a:pt x="134" y="159"/>
                  </a:cubicBezTo>
                  <a:cubicBezTo>
                    <a:pt x="45" y="268"/>
                    <a:pt x="0" y="398"/>
                    <a:pt x="0" y="549"/>
                  </a:cubicBezTo>
                  <a:cubicBezTo>
                    <a:pt x="0" y="699"/>
                    <a:pt x="45" y="827"/>
                    <a:pt x="134" y="933"/>
                  </a:cubicBezTo>
                  <a:cubicBezTo>
                    <a:pt x="224" y="1042"/>
                    <a:pt x="331" y="1096"/>
                    <a:pt x="457" y="1097"/>
                  </a:cubicBezTo>
                  <a:cubicBezTo>
                    <a:pt x="582" y="1096"/>
                    <a:pt x="690" y="1042"/>
                    <a:pt x="781" y="933"/>
                  </a:cubicBezTo>
                  <a:cubicBezTo>
                    <a:pt x="870" y="827"/>
                    <a:pt x="914" y="699"/>
                    <a:pt x="914" y="549"/>
                  </a:cubicBezTo>
                  <a:cubicBezTo>
                    <a:pt x="914" y="525"/>
                    <a:pt x="913" y="503"/>
                    <a:pt x="912" y="483"/>
                  </a:cubicBezTo>
                  <a:cubicBezTo>
                    <a:pt x="859" y="486"/>
                    <a:pt x="805" y="492"/>
                    <a:pt x="751" y="50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8" name="Freeform 891"/>
            <p:cNvSpPr>
              <a:spLocks/>
            </p:cNvSpPr>
            <p:nvPr/>
          </p:nvSpPr>
          <p:spPr bwMode="auto">
            <a:xfrm>
              <a:off x="457" y="3141"/>
              <a:ext cx="19" cy="29"/>
            </a:xfrm>
            <a:custGeom>
              <a:avLst/>
              <a:gdLst/>
              <a:ahLst/>
              <a:cxnLst>
                <a:cxn ang="0">
                  <a:pos x="187" y="49"/>
                </a:cxn>
                <a:cxn ang="0">
                  <a:pos x="110" y="0"/>
                </a:cxn>
                <a:cxn ang="0">
                  <a:pos x="31" y="49"/>
                </a:cxn>
                <a:cxn ang="0">
                  <a:pos x="23" y="64"/>
                </a:cxn>
                <a:cxn ang="0">
                  <a:pos x="0" y="171"/>
                </a:cxn>
                <a:cxn ang="0">
                  <a:pos x="31" y="290"/>
                </a:cxn>
                <a:cxn ang="0">
                  <a:pos x="110" y="342"/>
                </a:cxn>
                <a:cxn ang="0">
                  <a:pos x="187" y="290"/>
                </a:cxn>
                <a:cxn ang="0">
                  <a:pos x="220" y="173"/>
                </a:cxn>
                <a:cxn ang="0">
                  <a:pos x="220" y="171"/>
                </a:cxn>
                <a:cxn ang="0">
                  <a:pos x="187" y="49"/>
                </a:cxn>
              </a:cxnLst>
              <a:rect l="0" t="0" r="r" b="b"/>
              <a:pathLst>
                <a:path w="220" h="342">
                  <a:moveTo>
                    <a:pt x="187" y="49"/>
                  </a:moveTo>
                  <a:cubicBezTo>
                    <a:pt x="166" y="16"/>
                    <a:pt x="140" y="0"/>
                    <a:pt x="110" y="0"/>
                  </a:cubicBezTo>
                  <a:cubicBezTo>
                    <a:pt x="79" y="0"/>
                    <a:pt x="53" y="16"/>
                    <a:pt x="31" y="49"/>
                  </a:cubicBezTo>
                  <a:cubicBezTo>
                    <a:pt x="28" y="54"/>
                    <a:pt x="25" y="59"/>
                    <a:pt x="23" y="64"/>
                  </a:cubicBezTo>
                  <a:cubicBezTo>
                    <a:pt x="7" y="94"/>
                    <a:pt x="0" y="131"/>
                    <a:pt x="0" y="171"/>
                  </a:cubicBezTo>
                  <a:cubicBezTo>
                    <a:pt x="0" y="218"/>
                    <a:pt x="11" y="257"/>
                    <a:pt x="31" y="290"/>
                  </a:cubicBezTo>
                  <a:cubicBezTo>
                    <a:pt x="53" y="323"/>
                    <a:pt x="79" y="340"/>
                    <a:pt x="110" y="342"/>
                  </a:cubicBezTo>
                  <a:cubicBezTo>
                    <a:pt x="140" y="340"/>
                    <a:pt x="166" y="323"/>
                    <a:pt x="187" y="290"/>
                  </a:cubicBezTo>
                  <a:cubicBezTo>
                    <a:pt x="209" y="257"/>
                    <a:pt x="220" y="218"/>
                    <a:pt x="220" y="173"/>
                  </a:cubicBezTo>
                  <a:cubicBezTo>
                    <a:pt x="220" y="171"/>
                    <a:pt x="220" y="171"/>
                    <a:pt x="220" y="171"/>
                  </a:cubicBezTo>
                  <a:cubicBezTo>
                    <a:pt x="220" y="124"/>
                    <a:pt x="209" y="83"/>
                    <a:pt x="187" y="4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89" name="Freeform 892"/>
            <p:cNvSpPr>
              <a:spLocks/>
            </p:cNvSpPr>
            <p:nvPr/>
          </p:nvSpPr>
          <p:spPr bwMode="auto">
            <a:xfrm>
              <a:off x="397" y="3047"/>
              <a:ext cx="80" cy="42"/>
            </a:xfrm>
            <a:custGeom>
              <a:avLst/>
              <a:gdLst/>
              <a:ahLst/>
              <a:cxnLst>
                <a:cxn ang="0">
                  <a:pos x="774" y="148"/>
                </a:cxn>
                <a:cxn ang="0">
                  <a:pos x="611" y="0"/>
                </a:cxn>
                <a:cxn ang="0">
                  <a:pos x="588" y="1"/>
                </a:cxn>
                <a:cxn ang="0">
                  <a:pos x="244" y="67"/>
                </a:cxn>
                <a:cxn ang="0">
                  <a:pos x="229" y="86"/>
                </a:cxn>
                <a:cxn ang="0">
                  <a:pos x="33" y="426"/>
                </a:cxn>
                <a:cxn ang="0">
                  <a:pos x="0" y="505"/>
                </a:cxn>
                <a:cxn ang="0">
                  <a:pos x="948" y="449"/>
                </a:cxn>
                <a:cxn ang="0">
                  <a:pos x="936" y="419"/>
                </a:cxn>
                <a:cxn ang="0">
                  <a:pos x="774" y="148"/>
                </a:cxn>
              </a:cxnLst>
              <a:rect l="0" t="0" r="r" b="b"/>
              <a:pathLst>
                <a:path w="948" h="505">
                  <a:moveTo>
                    <a:pt x="774" y="148"/>
                  </a:moveTo>
                  <a:cubicBezTo>
                    <a:pt x="728" y="98"/>
                    <a:pt x="674" y="48"/>
                    <a:pt x="611" y="0"/>
                  </a:cubicBezTo>
                  <a:cubicBezTo>
                    <a:pt x="603" y="1"/>
                    <a:pt x="595" y="1"/>
                    <a:pt x="588" y="1"/>
                  </a:cubicBezTo>
                  <a:cubicBezTo>
                    <a:pt x="465" y="5"/>
                    <a:pt x="351" y="27"/>
                    <a:pt x="244" y="67"/>
                  </a:cubicBezTo>
                  <a:cubicBezTo>
                    <a:pt x="239" y="73"/>
                    <a:pt x="234" y="79"/>
                    <a:pt x="229" y="86"/>
                  </a:cubicBezTo>
                  <a:cubicBezTo>
                    <a:pt x="144" y="190"/>
                    <a:pt x="78" y="303"/>
                    <a:pt x="33" y="426"/>
                  </a:cubicBezTo>
                  <a:cubicBezTo>
                    <a:pt x="21" y="453"/>
                    <a:pt x="10" y="478"/>
                    <a:pt x="0" y="505"/>
                  </a:cubicBezTo>
                  <a:cubicBezTo>
                    <a:pt x="323" y="399"/>
                    <a:pt x="639" y="381"/>
                    <a:pt x="948" y="449"/>
                  </a:cubicBezTo>
                  <a:cubicBezTo>
                    <a:pt x="944" y="439"/>
                    <a:pt x="940" y="429"/>
                    <a:pt x="936" y="419"/>
                  </a:cubicBezTo>
                  <a:cubicBezTo>
                    <a:pt x="908" y="327"/>
                    <a:pt x="854" y="236"/>
                    <a:pt x="774" y="148"/>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0" name="Freeform 893"/>
            <p:cNvSpPr>
              <a:spLocks/>
            </p:cNvSpPr>
            <p:nvPr/>
          </p:nvSpPr>
          <p:spPr bwMode="auto">
            <a:xfrm>
              <a:off x="449" y="3047"/>
              <a:ext cx="85" cy="62"/>
            </a:xfrm>
            <a:custGeom>
              <a:avLst/>
              <a:gdLst/>
              <a:ahLst/>
              <a:cxnLst>
                <a:cxn ang="0">
                  <a:pos x="0" y="0"/>
                </a:cxn>
                <a:cxn ang="0">
                  <a:pos x="163" y="148"/>
                </a:cxn>
                <a:cxn ang="0">
                  <a:pos x="325" y="419"/>
                </a:cxn>
                <a:cxn ang="0">
                  <a:pos x="337" y="449"/>
                </a:cxn>
                <a:cxn ang="0">
                  <a:pos x="1008" y="742"/>
                </a:cxn>
                <a:cxn ang="0">
                  <a:pos x="992" y="677"/>
                </a:cxn>
                <a:cxn ang="0">
                  <a:pos x="935" y="535"/>
                </a:cxn>
                <a:cxn ang="0">
                  <a:pos x="731" y="273"/>
                </a:cxn>
                <a:cxn ang="0">
                  <a:pos x="163" y="9"/>
                </a:cxn>
                <a:cxn ang="0">
                  <a:pos x="17" y="0"/>
                </a:cxn>
                <a:cxn ang="0">
                  <a:pos x="0" y="0"/>
                </a:cxn>
              </a:cxnLst>
              <a:rect l="0" t="0" r="r" b="b"/>
              <a:pathLst>
                <a:path w="1008" h="742">
                  <a:moveTo>
                    <a:pt x="0" y="0"/>
                  </a:moveTo>
                  <a:cubicBezTo>
                    <a:pt x="63" y="48"/>
                    <a:pt x="117" y="98"/>
                    <a:pt x="163" y="148"/>
                  </a:cubicBezTo>
                  <a:cubicBezTo>
                    <a:pt x="243" y="236"/>
                    <a:pt x="297" y="327"/>
                    <a:pt x="325" y="419"/>
                  </a:cubicBezTo>
                  <a:cubicBezTo>
                    <a:pt x="329" y="429"/>
                    <a:pt x="333" y="439"/>
                    <a:pt x="337" y="449"/>
                  </a:cubicBezTo>
                  <a:cubicBezTo>
                    <a:pt x="564" y="499"/>
                    <a:pt x="788" y="597"/>
                    <a:pt x="1008" y="742"/>
                  </a:cubicBezTo>
                  <a:cubicBezTo>
                    <a:pt x="1004" y="719"/>
                    <a:pt x="999" y="698"/>
                    <a:pt x="992" y="677"/>
                  </a:cubicBezTo>
                  <a:cubicBezTo>
                    <a:pt x="977" y="628"/>
                    <a:pt x="959" y="581"/>
                    <a:pt x="935" y="535"/>
                  </a:cubicBezTo>
                  <a:cubicBezTo>
                    <a:pt x="887" y="440"/>
                    <a:pt x="818" y="353"/>
                    <a:pt x="731" y="273"/>
                  </a:cubicBezTo>
                  <a:cubicBezTo>
                    <a:pt x="570" y="124"/>
                    <a:pt x="381" y="35"/>
                    <a:pt x="163" y="9"/>
                  </a:cubicBezTo>
                  <a:cubicBezTo>
                    <a:pt x="115" y="3"/>
                    <a:pt x="66" y="0"/>
                    <a:pt x="17" y="0"/>
                  </a:cubicBezTo>
                  <a:cubicBezTo>
                    <a:pt x="11" y="0"/>
                    <a:pt x="5" y="0"/>
                    <a:pt x="0" y="0"/>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1" name="Freeform 894"/>
            <p:cNvSpPr>
              <a:spLocks/>
            </p:cNvSpPr>
            <p:nvPr/>
          </p:nvSpPr>
          <p:spPr bwMode="auto">
            <a:xfrm>
              <a:off x="368" y="3052"/>
              <a:ext cx="50" cy="49"/>
            </a:xfrm>
            <a:custGeom>
              <a:avLst/>
              <a:gdLst/>
              <a:ahLst/>
              <a:cxnLst>
                <a:cxn ang="0">
                  <a:pos x="567" y="19"/>
                </a:cxn>
                <a:cxn ang="0">
                  <a:pos x="582" y="0"/>
                </a:cxn>
                <a:cxn ang="0">
                  <a:pos x="536" y="19"/>
                </a:cxn>
                <a:cxn ang="0">
                  <a:pos x="250" y="206"/>
                </a:cxn>
                <a:cxn ang="0">
                  <a:pos x="39" y="485"/>
                </a:cxn>
                <a:cxn ang="0">
                  <a:pos x="24" y="517"/>
                </a:cxn>
                <a:cxn ang="0">
                  <a:pos x="0" y="581"/>
                </a:cxn>
                <a:cxn ang="0">
                  <a:pos x="338" y="438"/>
                </a:cxn>
                <a:cxn ang="0">
                  <a:pos x="371" y="359"/>
                </a:cxn>
                <a:cxn ang="0">
                  <a:pos x="567" y="19"/>
                </a:cxn>
              </a:cxnLst>
              <a:rect l="0" t="0" r="r" b="b"/>
              <a:pathLst>
                <a:path w="582" h="581">
                  <a:moveTo>
                    <a:pt x="567" y="19"/>
                  </a:moveTo>
                  <a:cubicBezTo>
                    <a:pt x="572" y="12"/>
                    <a:pt x="577" y="6"/>
                    <a:pt x="582" y="0"/>
                  </a:cubicBezTo>
                  <a:cubicBezTo>
                    <a:pt x="566" y="6"/>
                    <a:pt x="551" y="12"/>
                    <a:pt x="536" y="19"/>
                  </a:cubicBezTo>
                  <a:cubicBezTo>
                    <a:pt x="433" y="63"/>
                    <a:pt x="337" y="125"/>
                    <a:pt x="250" y="206"/>
                  </a:cubicBezTo>
                  <a:cubicBezTo>
                    <a:pt x="158" y="291"/>
                    <a:pt x="87" y="383"/>
                    <a:pt x="39" y="485"/>
                  </a:cubicBezTo>
                  <a:cubicBezTo>
                    <a:pt x="34" y="496"/>
                    <a:pt x="29" y="506"/>
                    <a:pt x="24" y="517"/>
                  </a:cubicBezTo>
                  <a:cubicBezTo>
                    <a:pt x="15" y="538"/>
                    <a:pt x="7" y="559"/>
                    <a:pt x="0" y="581"/>
                  </a:cubicBezTo>
                  <a:cubicBezTo>
                    <a:pt x="113" y="522"/>
                    <a:pt x="226" y="475"/>
                    <a:pt x="338" y="438"/>
                  </a:cubicBezTo>
                  <a:cubicBezTo>
                    <a:pt x="348" y="411"/>
                    <a:pt x="359" y="386"/>
                    <a:pt x="371" y="359"/>
                  </a:cubicBezTo>
                  <a:cubicBezTo>
                    <a:pt x="416" y="236"/>
                    <a:pt x="482" y="123"/>
                    <a:pt x="567" y="19"/>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2" name="Freeform 895"/>
            <p:cNvSpPr>
              <a:spLocks/>
            </p:cNvSpPr>
            <p:nvPr/>
          </p:nvSpPr>
          <p:spPr bwMode="auto">
            <a:xfrm>
              <a:off x="368" y="3079"/>
              <a:ext cx="166" cy="30"/>
            </a:xfrm>
            <a:custGeom>
              <a:avLst/>
              <a:gdLst/>
              <a:ahLst/>
              <a:cxnLst>
                <a:cxn ang="0">
                  <a:pos x="1957" y="361"/>
                </a:cxn>
                <a:cxn ang="0">
                  <a:pos x="1286" y="68"/>
                </a:cxn>
                <a:cxn ang="0">
                  <a:pos x="338" y="124"/>
                </a:cxn>
                <a:cxn ang="0">
                  <a:pos x="0" y="267"/>
                </a:cxn>
              </a:cxnLst>
              <a:rect l="0" t="0" r="r" b="b"/>
              <a:pathLst>
                <a:path w="1957" h="361">
                  <a:moveTo>
                    <a:pt x="1957" y="361"/>
                  </a:moveTo>
                  <a:cubicBezTo>
                    <a:pt x="1737" y="216"/>
                    <a:pt x="1513" y="118"/>
                    <a:pt x="1286" y="68"/>
                  </a:cubicBezTo>
                  <a:cubicBezTo>
                    <a:pt x="977" y="0"/>
                    <a:pt x="661" y="18"/>
                    <a:pt x="338" y="124"/>
                  </a:cubicBezTo>
                  <a:cubicBezTo>
                    <a:pt x="226" y="161"/>
                    <a:pt x="113" y="208"/>
                    <a:pt x="0" y="267"/>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93" name="Freeform 896"/>
            <p:cNvSpPr>
              <a:spLocks/>
            </p:cNvSpPr>
            <p:nvPr/>
          </p:nvSpPr>
          <p:spPr bwMode="auto">
            <a:xfrm>
              <a:off x="406" y="3178"/>
              <a:ext cx="78" cy="29"/>
            </a:xfrm>
            <a:custGeom>
              <a:avLst/>
              <a:gdLst/>
              <a:ahLst/>
              <a:cxnLst>
                <a:cxn ang="0">
                  <a:pos x="20" y="61"/>
                </a:cxn>
                <a:cxn ang="0">
                  <a:pos x="0" y="57"/>
                </a:cxn>
                <a:cxn ang="0">
                  <a:pos x="339" y="328"/>
                </a:cxn>
                <a:cxn ang="0">
                  <a:pos x="520" y="342"/>
                </a:cxn>
                <a:cxn ang="0">
                  <a:pos x="557" y="340"/>
                </a:cxn>
                <a:cxn ang="0">
                  <a:pos x="565" y="340"/>
                </a:cxn>
                <a:cxn ang="0">
                  <a:pos x="665" y="333"/>
                </a:cxn>
                <a:cxn ang="0">
                  <a:pos x="666" y="333"/>
                </a:cxn>
                <a:cxn ang="0">
                  <a:pos x="680" y="330"/>
                </a:cxn>
                <a:cxn ang="0">
                  <a:pos x="918" y="0"/>
                </a:cxn>
                <a:cxn ang="0">
                  <a:pos x="20" y="61"/>
                </a:cxn>
              </a:cxnLst>
              <a:rect l="0" t="0" r="r" b="b"/>
              <a:pathLst>
                <a:path w="918" h="342">
                  <a:moveTo>
                    <a:pt x="20" y="61"/>
                  </a:moveTo>
                  <a:cubicBezTo>
                    <a:pt x="12" y="59"/>
                    <a:pt x="6" y="58"/>
                    <a:pt x="0" y="57"/>
                  </a:cubicBezTo>
                  <a:cubicBezTo>
                    <a:pt x="88" y="163"/>
                    <a:pt x="202" y="253"/>
                    <a:pt x="339" y="328"/>
                  </a:cubicBezTo>
                  <a:cubicBezTo>
                    <a:pt x="397" y="337"/>
                    <a:pt x="458" y="341"/>
                    <a:pt x="520" y="342"/>
                  </a:cubicBezTo>
                  <a:cubicBezTo>
                    <a:pt x="533" y="342"/>
                    <a:pt x="545" y="341"/>
                    <a:pt x="557" y="340"/>
                  </a:cubicBezTo>
                  <a:cubicBezTo>
                    <a:pt x="559" y="340"/>
                    <a:pt x="562" y="340"/>
                    <a:pt x="565" y="340"/>
                  </a:cubicBezTo>
                  <a:cubicBezTo>
                    <a:pt x="599" y="340"/>
                    <a:pt x="633" y="337"/>
                    <a:pt x="665" y="333"/>
                  </a:cubicBezTo>
                  <a:lnTo>
                    <a:pt x="666" y="333"/>
                  </a:lnTo>
                  <a:cubicBezTo>
                    <a:pt x="671" y="332"/>
                    <a:pt x="676" y="331"/>
                    <a:pt x="680" y="330"/>
                  </a:cubicBezTo>
                  <a:cubicBezTo>
                    <a:pt x="800" y="235"/>
                    <a:pt x="879" y="125"/>
                    <a:pt x="918" y="0"/>
                  </a:cubicBezTo>
                  <a:cubicBezTo>
                    <a:pt x="635" y="97"/>
                    <a:pt x="335" y="117"/>
                    <a:pt x="20" y="6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4" name="Freeform 897"/>
            <p:cNvSpPr>
              <a:spLocks/>
            </p:cNvSpPr>
            <p:nvPr/>
          </p:nvSpPr>
          <p:spPr bwMode="auto">
            <a:xfrm>
              <a:off x="383" y="3177"/>
              <a:ext cx="52" cy="29"/>
            </a:xfrm>
            <a:custGeom>
              <a:avLst/>
              <a:gdLst/>
              <a:ahLst/>
              <a:cxnLst>
                <a:cxn ang="0">
                  <a:pos x="277" y="71"/>
                </a:cxn>
                <a:cxn ang="0">
                  <a:pos x="0" y="0"/>
                </a:cxn>
                <a:cxn ang="0">
                  <a:pos x="82" y="84"/>
                </a:cxn>
                <a:cxn ang="0">
                  <a:pos x="616" y="342"/>
                </a:cxn>
                <a:cxn ang="0">
                  <a:pos x="277" y="71"/>
                </a:cxn>
              </a:cxnLst>
              <a:rect l="0" t="0" r="r" b="b"/>
              <a:pathLst>
                <a:path w="616" h="342">
                  <a:moveTo>
                    <a:pt x="277" y="71"/>
                  </a:moveTo>
                  <a:cubicBezTo>
                    <a:pt x="185" y="53"/>
                    <a:pt x="93" y="30"/>
                    <a:pt x="0" y="0"/>
                  </a:cubicBezTo>
                  <a:cubicBezTo>
                    <a:pt x="25" y="29"/>
                    <a:pt x="52" y="57"/>
                    <a:pt x="82" y="84"/>
                  </a:cubicBezTo>
                  <a:cubicBezTo>
                    <a:pt x="235" y="224"/>
                    <a:pt x="413" y="311"/>
                    <a:pt x="616" y="342"/>
                  </a:cubicBezTo>
                  <a:cubicBezTo>
                    <a:pt x="479" y="267"/>
                    <a:pt x="365" y="177"/>
                    <a:pt x="277" y="7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5" name="Freeform 898"/>
            <p:cNvSpPr>
              <a:spLocks/>
            </p:cNvSpPr>
            <p:nvPr/>
          </p:nvSpPr>
          <p:spPr bwMode="auto">
            <a:xfrm>
              <a:off x="464" y="3151"/>
              <a:ext cx="69" cy="55"/>
            </a:xfrm>
            <a:custGeom>
              <a:avLst/>
              <a:gdLst/>
              <a:ahLst/>
              <a:cxnLst>
                <a:cxn ang="0">
                  <a:pos x="286" y="302"/>
                </a:cxn>
                <a:cxn ang="0">
                  <a:pos x="238" y="319"/>
                </a:cxn>
                <a:cxn ang="0">
                  <a:pos x="0" y="649"/>
                </a:cxn>
                <a:cxn ang="0">
                  <a:pos x="318" y="554"/>
                </a:cxn>
                <a:cxn ang="0">
                  <a:pos x="555" y="389"/>
                </a:cxn>
                <a:cxn ang="0">
                  <a:pos x="779" y="86"/>
                </a:cxn>
                <a:cxn ang="0">
                  <a:pos x="780" y="82"/>
                </a:cxn>
                <a:cxn ang="0">
                  <a:pos x="811" y="0"/>
                </a:cxn>
                <a:cxn ang="0">
                  <a:pos x="286" y="302"/>
                </a:cxn>
              </a:cxnLst>
              <a:rect l="0" t="0" r="r" b="b"/>
              <a:pathLst>
                <a:path w="811" h="649">
                  <a:moveTo>
                    <a:pt x="286" y="302"/>
                  </a:moveTo>
                  <a:cubicBezTo>
                    <a:pt x="269" y="308"/>
                    <a:pt x="253" y="314"/>
                    <a:pt x="238" y="319"/>
                  </a:cubicBezTo>
                  <a:cubicBezTo>
                    <a:pt x="199" y="444"/>
                    <a:pt x="120" y="554"/>
                    <a:pt x="0" y="649"/>
                  </a:cubicBezTo>
                  <a:cubicBezTo>
                    <a:pt x="114" y="634"/>
                    <a:pt x="220" y="603"/>
                    <a:pt x="318" y="554"/>
                  </a:cubicBezTo>
                  <a:cubicBezTo>
                    <a:pt x="402" y="511"/>
                    <a:pt x="481" y="456"/>
                    <a:pt x="555" y="389"/>
                  </a:cubicBezTo>
                  <a:cubicBezTo>
                    <a:pt x="655" y="298"/>
                    <a:pt x="729" y="196"/>
                    <a:pt x="779" y="86"/>
                  </a:cubicBezTo>
                  <a:cubicBezTo>
                    <a:pt x="779" y="85"/>
                    <a:pt x="779" y="83"/>
                    <a:pt x="780" y="82"/>
                  </a:cubicBezTo>
                  <a:cubicBezTo>
                    <a:pt x="792" y="55"/>
                    <a:pt x="802" y="28"/>
                    <a:pt x="811" y="0"/>
                  </a:cubicBezTo>
                  <a:cubicBezTo>
                    <a:pt x="643" y="133"/>
                    <a:pt x="468" y="234"/>
                    <a:pt x="286" y="30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6" name="Freeform 899"/>
            <p:cNvSpPr>
              <a:spLocks/>
            </p:cNvSpPr>
            <p:nvPr/>
          </p:nvSpPr>
          <p:spPr bwMode="auto">
            <a:xfrm>
              <a:off x="378" y="3151"/>
              <a:ext cx="155" cy="37"/>
            </a:xfrm>
            <a:custGeom>
              <a:avLst/>
              <a:gdLst/>
              <a:ahLst/>
              <a:cxnLst>
                <a:cxn ang="0">
                  <a:pos x="1826" y="0"/>
                </a:cxn>
                <a:cxn ang="0">
                  <a:pos x="1301" y="302"/>
                </a:cxn>
                <a:cxn ang="0">
                  <a:pos x="1253" y="319"/>
                </a:cxn>
                <a:cxn ang="0">
                  <a:pos x="355" y="380"/>
                </a:cxn>
                <a:cxn ang="0">
                  <a:pos x="335" y="376"/>
                </a:cxn>
                <a:cxn ang="0">
                  <a:pos x="58" y="305"/>
                </a:cxn>
                <a:cxn ang="0">
                  <a:pos x="46" y="301"/>
                </a:cxn>
                <a:cxn ang="0">
                  <a:pos x="0" y="286"/>
                </a:cxn>
              </a:cxnLst>
              <a:rect l="0" t="0" r="r" b="b"/>
              <a:pathLst>
                <a:path w="1826" h="436">
                  <a:moveTo>
                    <a:pt x="1826" y="0"/>
                  </a:moveTo>
                  <a:cubicBezTo>
                    <a:pt x="1658" y="133"/>
                    <a:pt x="1483" y="234"/>
                    <a:pt x="1301" y="302"/>
                  </a:cubicBezTo>
                  <a:cubicBezTo>
                    <a:pt x="1284" y="308"/>
                    <a:pt x="1268" y="314"/>
                    <a:pt x="1253" y="319"/>
                  </a:cubicBezTo>
                  <a:cubicBezTo>
                    <a:pt x="970" y="416"/>
                    <a:pt x="670" y="436"/>
                    <a:pt x="355" y="380"/>
                  </a:cubicBezTo>
                  <a:cubicBezTo>
                    <a:pt x="347" y="378"/>
                    <a:pt x="341" y="377"/>
                    <a:pt x="335" y="376"/>
                  </a:cubicBezTo>
                  <a:cubicBezTo>
                    <a:pt x="243" y="358"/>
                    <a:pt x="151" y="335"/>
                    <a:pt x="58" y="305"/>
                  </a:cubicBezTo>
                  <a:cubicBezTo>
                    <a:pt x="55" y="304"/>
                    <a:pt x="50" y="303"/>
                    <a:pt x="46" y="301"/>
                  </a:cubicBezTo>
                  <a:cubicBezTo>
                    <a:pt x="31" y="296"/>
                    <a:pt x="15" y="291"/>
                    <a:pt x="0" y="286"/>
                  </a:cubicBezTo>
                </a:path>
              </a:pathLst>
            </a:custGeom>
            <a:grpFill/>
            <a:ln w="2">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97" name="Freeform 900"/>
            <p:cNvSpPr>
              <a:spLocks/>
            </p:cNvSpPr>
            <p:nvPr/>
          </p:nvSpPr>
          <p:spPr bwMode="auto">
            <a:xfrm>
              <a:off x="349" y="3226"/>
              <a:ext cx="230" cy="99"/>
            </a:xfrm>
            <a:custGeom>
              <a:avLst/>
              <a:gdLst/>
              <a:ahLst/>
              <a:cxnLst>
                <a:cxn ang="0">
                  <a:pos x="34" y="766"/>
                </a:cxn>
                <a:cxn ang="0">
                  <a:pos x="272" y="1103"/>
                </a:cxn>
                <a:cxn ang="0">
                  <a:pos x="791" y="1170"/>
                </a:cxn>
                <a:cxn ang="0">
                  <a:pos x="982" y="1155"/>
                </a:cxn>
                <a:cxn ang="0">
                  <a:pos x="1537" y="1036"/>
                </a:cxn>
                <a:cxn ang="0">
                  <a:pos x="2493" y="474"/>
                </a:cxn>
                <a:cxn ang="0">
                  <a:pos x="2706" y="0"/>
                </a:cxn>
                <a:cxn ang="0">
                  <a:pos x="2410" y="209"/>
                </a:cxn>
                <a:cxn ang="0">
                  <a:pos x="1790" y="496"/>
                </a:cxn>
                <a:cxn ang="0">
                  <a:pos x="34" y="766"/>
                </a:cxn>
              </a:cxnLst>
              <a:rect l="0" t="0" r="r" b="b"/>
              <a:pathLst>
                <a:path w="2706" h="1171">
                  <a:moveTo>
                    <a:pt x="34" y="766"/>
                  </a:moveTo>
                  <a:cubicBezTo>
                    <a:pt x="0" y="931"/>
                    <a:pt x="79" y="1043"/>
                    <a:pt x="272" y="1103"/>
                  </a:cubicBezTo>
                  <a:cubicBezTo>
                    <a:pt x="420" y="1148"/>
                    <a:pt x="593" y="1171"/>
                    <a:pt x="791" y="1170"/>
                  </a:cubicBezTo>
                  <a:cubicBezTo>
                    <a:pt x="845" y="1169"/>
                    <a:pt x="909" y="1164"/>
                    <a:pt x="982" y="1155"/>
                  </a:cubicBezTo>
                  <a:cubicBezTo>
                    <a:pt x="1129" y="1135"/>
                    <a:pt x="1314" y="1096"/>
                    <a:pt x="1537" y="1036"/>
                  </a:cubicBezTo>
                  <a:cubicBezTo>
                    <a:pt x="1936" y="932"/>
                    <a:pt x="2255" y="744"/>
                    <a:pt x="2493" y="474"/>
                  </a:cubicBezTo>
                  <a:cubicBezTo>
                    <a:pt x="2582" y="331"/>
                    <a:pt x="2654" y="174"/>
                    <a:pt x="2706" y="0"/>
                  </a:cubicBezTo>
                  <a:cubicBezTo>
                    <a:pt x="2659" y="52"/>
                    <a:pt x="2559" y="121"/>
                    <a:pt x="2410" y="209"/>
                  </a:cubicBezTo>
                  <a:cubicBezTo>
                    <a:pt x="2221" y="318"/>
                    <a:pt x="2014" y="413"/>
                    <a:pt x="1790" y="496"/>
                  </a:cubicBezTo>
                  <a:cubicBezTo>
                    <a:pt x="1148" y="733"/>
                    <a:pt x="563" y="822"/>
                    <a:pt x="34" y="766"/>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8" name="Freeform 901"/>
            <p:cNvSpPr>
              <a:spLocks/>
            </p:cNvSpPr>
            <p:nvPr/>
          </p:nvSpPr>
          <p:spPr bwMode="auto">
            <a:xfrm>
              <a:off x="396" y="3266"/>
              <a:ext cx="165" cy="88"/>
            </a:xfrm>
            <a:custGeom>
              <a:avLst/>
              <a:gdLst/>
              <a:ahLst/>
              <a:cxnLst>
                <a:cxn ang="0">
                  <a:pos x="432" y="681"/>
                </a:cxn>
                <a:cxn ang="0">
                  <a:pos x="241" y="696"/>
                </a:cxn>
                <a:cxn ang="0">
                  <a:pos x="0" y="1036"/>
                </a:cxn>
                <a:cxn ang="0">
                  <a:pos x="1427" y="637"/>
                </a:cxn>
                <a:cxn ang="0">
                  <a:pos x="1434" y="627"/>
                </a:cxn>
                <a:cxn ang="0">
                  <a:pos x="1517" y="526"/>
                </a:cxn>
                <a:cxn ang="0">
                  <a:pos x="1518" y="525"/>
                </a:cxn>
                <a:cxn ang="0">
                  <a:pos x="1550" y="486"/>
                </a:cxn>
                <a:cxn ang="0">
                  <a:pos x="1550" y="484"/>
                </a:cxn>
                <a:cxn ang="0">
                  <a:pos x="1943" y="0"/>
                </a:cxn>
                <a:cxn ang="0">
                  <a:pos x="987" y="562"/>
                </a:cxn>
                <a:cxn ang="0">
                  <a:pos x="432" y="681"/>
                </a:cxn>
              </a:cxnLst>
              <a:rect l="0" t="0" r="r" b="b"/>
              <a:pathLst>
                <a:path w="1943" h="1036">
                  <a:moveTo>
                    <a:pt x="432" y="681"/>
                  </a:moveTo>
                  <a:cubicBezTo>
                    <a:pt x="359" y="690"/>
                    <a:pt x="295" y="695"/>
                    <a:pt x="241" y="696"/>
                  </a:cubicBezTo>
                  <a:cubicBezTo>
                    <a:pt x="170" y="843"/>
                    <a:pt x="90" y="956"/>
                    <a:pt x="0" y="1036"/>
                  </a:cubicBezTo>
                  <a:cubicBezTo>
                    <a:pt x="563" y="1019"/>
                    <a:pt x="1038" y="887"/>
                    <a:pt x="1427" y="637"/>
                  </a:cubicBezTo>
                  <a:lnTo>
                    <a:pt x="1434" y="627"/>
                  </a:lnTo>
                  <a:lnTo>
                    <a:pt x="1517" y="526"/>
                  </a:lnTo>
                  <a:cubicBezTo>
                    <a:pt x="1517" y="525"/>
                    <a:pt x="1517" y="525"/>
                    <a:pt x="1518" y="525"/>
                  </a:cubicBezTo>
                  <a:cubicBezTo>
                    <a:pt x="1529" y="511"/>
                    <a:pt x="1539" y="498"/>
                    <a:pt x="1550" y="486"/>
                  </a:cubicBezTo>
                  <a:lnTo>
                    <a:pt x="1550" y="484"/>
                  </a:lnTo>
                  <a:lnTo>
                    <a:pt x="1943" y="0"/>
                  </a:lnTo>
                  <a:cubicBezTo>
                    <a:pt x="1705" y="270"/>
                    <a:pt x="1386" y="458"/>
                    <a:pt x="987" y="562"/>
                  </a:cubicBezTo>
                  <a:cubicBezTo>
                    <a:pt x="764" y="622"/>
                    <a:pt x="579" y="661"/>
                    <a:pt x="432" y="681"/>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99" name="Freeform 902"/>
            <p:cNvSpPr>
              <a:spLocks/>
            </p:cNvSpPr>
            <p:nvPr/>
          </p:nvSpPr>
          <p:spPr bwMode="auto">
            <a:xfrm>
              <a:off x="381" y="3320"/>
              <a:ext cx="136" cy="65"/>
            </a:xfrm>
            <a:custGeom>
              <a:avLst/>
              <a:gdLst/>
              <a:ahLst/>
              <a:cxnLst>
                <a:cxn ang="0">
                  <a:pos x="244" y="637"/>
                </a:cxn>
                <a:cxn ang="0">
                  <a:pos x="627" y="649"/>
                </a:cxn>
                <a:cxn ang="0">
                  <a:pos x="1018" y="688"/>
                </a:cxn>
                <a:cxn ang="0">
                  <a:pos x="1342" y="337"/>
                </a:cxn>
                <a:cxn ang="0">
                  <a:pos x="1565" y="40"/>
                </a:cxn>
                <a:cxn ang="0">
                  <a:pos x="1569" y="35"/>
                </a:cxn>
                <a:cxn ang="0">
                  <a:pos x="1598" y="0"/>
                </a:cxn>
                <a:cxn ang="0">
                  <a:pos x="171" y="399"/>
                </a:cxn>
                <a:cxn ang="0">
                  <a:pos x="36" y="671"/>
                </a:cxn>
                <a:cxn ang="0">
                  <a:pos x="244" y="637"/>
                </a:cxn>
              </a:cxnLst>
              <a:rect l="0" t="0" r="r" b="b"/>
              <a:pathLst>
                <a:path w="1598" h="768">
                  <a:moveTo>
                    <a:pt x="244" y="637"/>
                  </a:move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cubicBezTo>
                    <a:pt x="1209" y="250"/>
                    <a:pt x="734" y="382"/>
                    <a:pt x="171" y="399"/>
                  </a:cubicBezTo>
                  <a:cubicBezTo>
                    <a:pt x="45" y="506"/>
                    <a:pt x="0" y="596"/>
                    <a:pt x="36" y="671"/>
                  </a:cubicBezTo>
                  <a:cubicBezTo>
                    <a:pt x="73" y="745"/>
                    <a:pt x="142" y="734"/>
                    <a:pt x="244" y="637"/>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00" name="Freeform 903"/>
            <p:cNvSpPr>
              <a:spLocks/>
            </p:cNvSpPr>
            <p:nvPr/>
          </p:nvSpPr>
          <p:spPr bwMode="auto">
            <a:xfrm>
              <a:off x="521" y="3312"/>
              <a:ext cx="3" cy="3"/>
            </a:xfrm>
            <a:custGeom>
              <a:avLst/>
              <a:gdLst/>
              <a:ahLst/>
              <a:cxnLst>
                <a:cxn ang="0">
                  <a:pos x="30" y="0"/>
                </a:cxn>
                <a:cxn ang="0">
                  <a:pos x="0" y="38"/>
                </a:cxn>
                <a:cxn ang="0">
                  <a:pos x="19" y="15"/>
                </a:cxn>
                <a:cxn ang="0">
                  <a:pos x="30" y="0"/>
                </a:cxn>
              </a:cxnLst>
              <a:rect l="0" t="0" r="r" b="b"/>
              <a:pathLst>
                <a:path w="30" h="38">
                  <a:moveTo>
                    <a:pt x="30" y="0"/>
                  </a:moveTo>
                  <a:lnTo>
                    <a:pt x="0" y="38"/>
                  </a:lnTo>
                  <a:cubicBezTo>
                    <a:pt x="6" y="30"/>
                    <a:pt x="13" y="23"/>
                    <a:pt x="19" y="15"/>
                  </a:cubicBezTo>
                  <a:lnTo>
                    <a:pt x="30" y="0"/>
                  </a:ln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01" name="Freeform 904"/>
            <p:cNvSpPr>
              <a:spLocks/>
            </p:cNvSpPr>
            <p:nvPr/>
          </p:nvSpPr>
          <p:spPr bwMode="auto">
            <a:xfrm>
              <a:off x="557" y="3210"/>
              <a:ext cx="82" cy="40"/>
            </a:xfrm>
            <a:custGeom>
              <a:avLst/>
              <a:gdLst/>
              <a:ahLst/>
              <a:cxnLst>
                <a:cxn ang="0">
                  <a:pos x="792" y="103"/>
                </a:cxn>
                <a:cxn ang="0">
                  <a:pos x="735" y="79"/>
                </a:cxn>
                <a:cxn ang="0">
                  <a:pos x="305" y="1"/>
                </a:cxn>
                <a:cxn ang="0">
                  <a:pos x="146" y="3"/>
                </a:cxn>
                <a:cxn ang="0">
                  <a:pos x="58" y="16"/>
                </a:cxn>
                <a:cxn ang="0">
                  <a:pos x="5" y="37"/>
                </a:cxn>
                <a:cxn ang="0">
                  <a:pos x="0" y="41"/>
                </a:cxn>
                <a:cxn ang="0">
                  <a:pos x="219" y="54"/>
                </a:cxn>
                <a:cxn ang="0">
                  <a:pos x="229" y="55"/>
                </a:cxn>
                <a:cxn ang="0">
                  <a:pos x="857" y="473"/>
                </a:cxn>
                <a:cxn ang="0">
                  <a:pos x="881" y="450"/>
                </a:cxn>
                <a:cxn ang="0">
                  <a:pos x="956" y="267"/>
                </a:cxn>
                <a:cxn ang="0">
                  <a:pos x="906" y="181"/>
                </a:cxn>
                <a:cxn ang="0">
                  <a:pos x="792" y="103"/>
                </a:cxn>
              </a:cxnLst>
              <a:rect l="0" t="0" r="r" b="b"/>
              <a:pathLst>
                <a:path w="962" h="473">
                  <a:moveTo>
                    <a:pt x="792" y="103"/>
                  </a:moveTo>
                  <a:cubicBezTo>
                    <a:pt x="773" y="94"/>
                    <a:pt x="754" y="87"/>
                    <a:pt x="735" y="79"/>
                  </a:cubicBezTo>
                  <a:cubicBezTo>
                    <a:pt x="602" y="30"/>
                    <a:pt x="458" y="5"/>
                    <a:pt x="305" y="1"/>
                  </a:cubicBezTo>
                  <a:cubicBezTo>
                    <a:pt x="250" y="0"/>
                    <a:pt x="198" y="1"/>
                    <a:pt x="146" y="3"/>
                  </a:cubicBezTo>
                  <a:cubicBezTo>
                    <a:pt x="111" y="5"/>
                    <a:pt x="82" y="10"/>
                    <a:pt x="58" y="16"/>
                  </a:cubicBezTo>
                  <a:cubicBezTo>
                    <a:pt x="34" y="22"/>
                    <a:pt x="16" y="30"/>
                    <a:pt x="5" y="37"/>
                  </a:cubicBezTo>
                  <a:cubicBezTo>
                    <a:pt x="4" y="39"/>
                    <a:pt x="1" y="40"/>
                    <a:pt x="0" y="41"/>
                  </a:cubicBezTo>
                  <a:cubicBezTo>
                    <a:pt x="77" y="39"/>
                    <a:pt x="150" y="42"/>
                    <a:pt x="219" y="54"/>
                  </a:cubicBezTo>
                  <a:lnTo>
                    <a:pt x="229" y="55"/>
                  </a:lnTo>
                  <a:cubicBezTo>
                    <a:pt x="563" y="104"/>
                    <a:pt x="772" y="244"/>
                    <a:pt x="857" y="473"/>
                  </a:cubicBezTo>
                  <a:cubicBezTo>
                    <a:pt x="866" y="466"/>
                    <a:pt x="874" y="458"/>
                    <a:pt x="881" y="450"/>
                  </a:cubicBezTo>
                  <a:cubicBezTo>
                    <a:pt x="938" y="392"/>
                    <a:pt x="962" y="331"/>
                    <a:pt x="956" y="267"/>
                  </a:cubicBezTo>
                  <a:cubicBezTo>
                    <a:pt x="952" y="236"/>
                    <a:pt x="935" y="207"/>
                    <a:pt x="906" y="181"/>
                  </a:cubicBezTo>
                  <a:cubicBezTo>
                    <a:pt x="874" y="150"/>
                    <a:pt x="836" y="124"/>
                    <a:pt x="792" y="1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02" name="Freeform 905"/>
            <p:cNvSpPr>
              <a:spLocks/>
            </p:cNvSpPr>
            <p:nvPr/>
          </p:nvSpPr>
          <p:spPr bwMode="auto">
            <a:xfrm>
              <a:off x="547" y="3214"/>
              <a:ext cx="76" cy="48"/>
            </a:xfrm>
            <a:custGeom>
              <a:avLst/>
              <a:gdLst/>
              <a:ahLst/>
              <a:cxnLst>
                <a:cxn ang="0">
                  <a:pos x="386" y="32"/>
                </a:cxn>
                <a:cxn ang="0">
                  <a:pos x="377" y="31"/>
                </a:cxn>
                <a:cxn ang="0">
                  <a:pos x="132" y="11"/>
                </a:cxn>
                <a:cxn ang="0">
                  <a:pos x="114" y="16"/>
                </a:cxn>
                <a:cxn ang="0">
                  <a:pos x="0" y="110"/>
                </a:cxn>
                <a:cxn ang="0">
                  <a:pos x="809" y="560"/>
                </a:cxn>
                <a:cxn ang="0">
                  <a:pos x="892" y="414"/>
                </a:cxn>
                <a:cxn ang="0">
                  <a:pos x="871" y="308"/>
                </a:cxn>
                <a:cxn ang="0">
                  <a:pos x="823" y="224"/>
                </a:cxn>
                <a:cxn ang="0">
                  <a:pos x="706" y="134"/>
                </a:cxn>
                <a:cxn ang="0">
                  <a:pos x="391" y="34"/>
                </a:cxn>
                <a:cxn ang="0">
                  <a:pos x="386" y="32"/>
                </a:cxn>
              </a:cxnLst>
              <a:rect l="0" t="0" r="r" b="b"/>
              <a:pathLst>
                <a:path w="892" h="560">
                  <a:moveTo>
                    <a:pt x="386" y="32"/>
                  </a:moveTo>
                  <a:lnTo>
                    <a:pt x="377" y="31"/>
                  </a:lnTo>
                  <a:cubicBezTo>
                    <a:pt x="302" y="20"/>
                    <a:pt x="220" y="12"/>
                    <a:pt x="132" y="11"/>
                  </a:cubicBezTo>
                  <a:cubicBezTo>
                    <a:pt x="127" y="12"/>
                    <a:pt x="120" y="15"/>
                    <a:pt x="114" y="16"/>
                  </a:cubicBezTo>
                  <a:cubicBezTo>
                    <a:pt x="89" y="22"/>
                    <a:pt x="51" y="54"/>
                    <a:pt x="0" y="110"/>
                  </a:cubicBezTo>
                  <a:cubicBezTo>
                    <a:pt x="336" y="0"/>
                    <a:pt x="605" y="149"/>
                    <a:pt x="809" y="560"/>
                  </a:cubicBezTo>
                  <a:cubicBezTo>
                    <a:pt x="863" y="497"/>
                    <a:pt x="891" y="448"/>
                    <a:pt x="892" y="414"/>
                  </a:cubicBezTo>
                  <a:cubicBezTo>
                    <a:pt x="892" y="380"/>
                    <a:pt x="885" y="345"/>
                    <a:pt x="871" y="308"/>
                  </a:cubicBezTo>
                  <a:cubicBezTo>
                    <a:pt x="856" y="271"/>
                    <a:pt x="839" y="244"/>
                    <a:pt x="823" y="224"/>
                  </a:cubicBezTo>
                  <a:cubicBezTo>
                    <a:pt x="805" y="204"/>
                    <a:pt x="766" y="173"/>
                    <a:pt x="706" y="134"/>
                  </a:cubicBezTo>
                  <a:cubicBezTo>
                    <a:pt x="644" y="94"/>
                    <a:pt x="540" y="60"/>
                    <a:pt x="391" y="34"/>
                  </a:cubicBezTo>
                  <a:cubicBezTo>
                    <a:pt x="390" y="32"/>
                    <a:pt x="387" y="32"/>
                    <a:pt x="386" y="32"/>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03" name="Freeform 906"/>
            <p:cNvSpPr>
              <a:spLocks/>
            </p:cNvSpPr>
            <p:nvPr/>
          </p:nvSpPr>
          <p:spPr bwMode="auto">
            <a:xfrm>
              <a:off x="517" y="3269"/>
              <a:ext cx="42" cy="51"/>
            </a:xfrm>
            <a:custGeom>
              <a:avLst/>
              <a:gdLst/>
              <a:ahLst/>
              <a:cxnLst>
                <a:cxn ang="0">
                  <a:pos x="2" y="603"/>
                </a:cxn>
                <a:cxn ang="0">
                  <a:pos x="8" y="600"/>
                </a:cxn>
                <a:cxn ang="0">
                  <a:pos x="491" y="0"/>
                </a:cxn>
                <a:cxn ang="0">
                  <a:pos x="188" y="370"/>
                </a:cxn>
                <a:cxn ang="0">
                  <a:pos x="2" y="603"/>
                </a:cxn>
              </a:cxnLst>
              <a:rect l="0" t="0" r="r" b="b"/>
              <a:pathLst>
                <a:path w="491" h="605">
                  <a:moveTo>
                    <a:pt x="2" y="603"/>
                  </a:moveTo>
                  <a:cubicBezTo>
                    <a:pt x="4" y="602"/>
                    <a:pt x="7" y="601"/>
                    <a:pt x="8" y="600"/>
                  </a:cubicBezTo>
                  <a:cubicBezTo>
                    <a:pt x="306" y="231"/>
                    <a:pt x="467" y="32"/>
                    <a:pt x="491" y="0"/>
                  </a:cubicBezTo>
                  <a:cubicBezTo>
                    <a:pt x="367" y="151"/>
                    <a:pt x="266" y="275"/>
                    <a:pt x="188" y="370"/>
                  </a:cubicBezTo>
                  <a:cubicBezTo>
                    <a:pt x="62" y="527"/>
                    <a:pt x="0" y="605"/>
                    <a:pt x="2" y="60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04" name="Freeform 907"/>
            <p:cNvSpPr>
              <a:spLocks/>
            </p:cNvSpPr>
            <p:nvPr/>
          </p:nvSpPr>
          <p:spPr bwMode="auto">
            <a:xfrm>
              <a:off x="397" y="3387"/>
              <a:ext cx="61" cy="32"/>
            </a:xfrm>
            <a:custGeom>
              <a:avLst/>
              <a:gdLst/>
              <a:ahLst/>
              <a:cxnLst>
                <a:cxn ang="0">
                  <a:pos x="626" y="323"/>
                </a:cxn>
                <a:cxn ang="0">
                  <a:pos x="708" y="220"/>
                </a:cxn>
                <a:cxn ang="0">
                  <a:pos x="594" y="132"/>
                </a:cxn>
                <a:cxn ang="0">
                  <a:pos x="463" y="64"/>
                </a:cxn>
                <a:cxn ang="0">
                  <a:pos x="409" y="42"/>
                </a:cxn>
                <a:cxn ang="0">
                  <a:pos x="395" y="37"/>
                </a:cxn>
                <a:cxn ang="0">
                  <a:pos x="222" y="6"/>
                </a:cxn>
                <a:cxn ang="0">
                  <a:pos x="59" y="66"/>
                </a:cxn>
                <a:cxn ang="0">
                  <a:pos x="48" y="75"/>
                </a:cxn>
                <a:cxn ang="0">
                  <a:pos x="86" y="225"/>
                </a:cxn>
                <a:cxn ang="0">
                  <a:pos x="356" y="356"/>
                </a:cxn>
                <a:cxn ang="0">
                  <a:pos x="626" y="323"/>
                </a:cxn>
              </a:cxnLst>
              <a:rect l="0" t="0" r="r" b="b"/>
              <a:pathLst>
                <a:path w="725" h="377">
                  <a:moveTo>
                    <a:pt x="626" y="323"/>
                  </a:moveTo>
                  <a:cubicBezTo>
                    <a:pt x="697" y="279"/>
                    <a:pt x="725" y="245"/>
                    <a:pt x="708" y="220"/>
                  </a:cubicBezTo>
                  <a:cubicBezTo>
                    <a:pt x="690" y="195"/>
                    <a:pt x="652" y="166"/>
                    <a:pt x="594" y="132"/>
                  </a:cubicBezTo>
                  <a:cubicBezTo>
                    <a:pt x="536" y="98"/>
                    <a:pt x="492" y="75"/>
                    <a:pt x="463" y="64"/>
                  </a:cubicBezTo>
                  <a:cubicBezTo>
                    <a:pt x="433" y="52"/>
                    <a:pt x="415" y="45"/>
                    <a:pt x="409" y="42"/>
                  </a:cubicBezTo>
                  <a:cubicBezTo>
                    <a:pt x="403" y="40"/>
                    <a:pt x="399" y="39"/>
                    <a:pt x="395" y="37"/>
                  </a:cubicBezTo>
                  <a:cubicBezTo>
                    <a:pt x="340" y="11"/>
                    <a:pt x="282" y="0"/>
                    <a:pt x="222" y="6"/>
                  </a:cubicBezTo>
                  <a:cubicBezTo>
                    <a:pt x="170" y="15"/>
                    <a:pt x="116" y="35"/>
                    <a:pt x="59" y="66"/>
                  </a:cubicBezTo>
                  <a:cubicBezTo>
                    <a:pt x="55" y="68"/>
                    <a:pt x="52" y="71"/>
                    <a:pt x="48" y="75"/>
                  </a:cubicBezTo>
                  <a:cubicBezTo>
                    <a:pt x="0" y="109"/>
                    <a:pt x="13" y="159"/>
                    <a:pt x="86" y="225"/>
                  </a:cubicBezTo>
                  <a:cubicBezTo>
                    <a:pt x="157" y="290"/>
                    <a:pt x="248" y="334"/>
                    <a:pt x="356" y="356"/>
                  </a:cubicBezTo>
                  <a:cubicBezTo>
                    <a:pt x="463" y="377"/>
                    <a:pt x="554" y="366"/>
                    <a:pt x="626" y="323"/>
                  </a:cubicBezTo>
                  <a:close/>
                </a:path>
              </a:pathLst>
            </a:custGeom>
            <a:grp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a-IR"/>
            </a:p>
          </p:txBody>
        </p:sp>
        <p:sp>
          <p:nvSpPr>
            <p:cNvPr id="105" name="Freeform 908"/>
            <p:cNvSpPr>
              <a:spLocks/>
            </p:cNvSpPr>
            <p:nvPr/>
          </p:nvSpPr>
          <p:spPr bwMode="auto">
            <a:xfrm>
              <a:off x="399" y="3387"/>
              <a:ext cx="58" cy="19"/>
            </a:xfrm>
            <a:custGeom>
              <a:avLst/>
              <a:gdLst/>
              <a:ahLst/>
              <a:cxnLst>
                <a:cxn ang="0">
                  <a:pos x="0" y="78"/>
                </a:cxn>
                <a:cxn ang="0">
                  <a:pos x="11" y="69"/>
                </a:cxn>
                <a:cxn ang="0">
                  <a:pos x="198" y="6"/>
                </a:cxn>
                <a:cxn ang="0">
                  <a:pos x="371" y="37"/>
                </a:cxn>
                <a:cxn ang="0">
                  <a:pos x="385" y="42"/>
                </a:cxn>
                <a:cxn ang="0">
                  <a:pos x="439" y="64"/>
                </a:cxn>
                <a:cxn ang="0">
                  <a:pos x="570" y="132"/>
                </a:cxn>
                <a:cxn ang="0">
                  <a:pos x="684" y="220"/>
                </a:cxn>
              </a:cxnLst>
              <a:rect l="0" t="0" r="r" b="b"/>
              <a:pathLst>
                <a:path w="684" h="220">
                  <a:moveTo>
                    <a:pt x="0" y="78"/>
                  </a:moveTo>
                  <a:cubicBezTo>
                    <a:pt x="4" y="74"/>
                    <a:pt x="7" y="71"/>
                    <a:pt x="11" y="69"/>
                  </a:cubicBezTo>
                  <a:cubicBezTo>
                    <a:pt x="75" y="32"/>
                    <a:pt x="138" y="11"/>
                    <a:pt x="198" y="6"/>
                  </a:cubicBezTo>
                  <a:cubicBezTo>
                    <a:pt x="258" y="0"/>
                    <a:pt x="316" y="11"/>
                    <a:pt x="371" y="37"/>
                  </a:cubicBezTo>
                  <a:cubicBezTo>
                    <a:pt x="375" y="39"/>
                    <a:pt x="379" y="40"/>
                    <a:pt x="385" y="42"/>
                  </a:cubicBezTo>
                  <a:cubicBezTo>
                    <a:pt x="391" y="45"/>
                    <a:pt x="409" y="52"/>
                    <a:pt x="439" y="64"/>
                  </a:cubicBezTo>
                  <a:cubicBezTo>
                    <a:pt x="468" y="75"/>
                    <a:pt x="512" y="98"/>
                    <a:pt x="570" y="132"/>
                  </a:cubicBezTo>
                  <a:cubicBezTo>
                    <a:pt x="628" y="166"/>
                    <a:pt x="666" y="195"/>
                    <a:pt x="684" y="220"/>
                  </a:cubicBezTo>
                </a:path>
              </a:pathLst>
            </a:custGeom>
            <a:grpFill/>
            <a:ln w="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06" name="Freeform 909"/>
            <p:cNvSpPr>
              <a:spLocks/>
            </p:cNvSpPr>
            <p:nvPr/>
          </p:nvSpPr>
          <p:spPr bwMode="auto">
            <a:xfrm>
              <a:off x="304" y="3230"/>
              <a:ext cx="48" cy="61"/>
            </a:xfrm>
            <a:custGeom>
              <a:avLst/>
              <a:gdLst/>
              <a:ahLst/>
              <a:cxnLst>
                <a:cxn ang="0">
                  <a:pos x="0" y="0"/>
                </a:cxn>
                <a:cxn ang="0">
                  <a:pos x="283" y="604"/>
                </a:cxn>
                <a:cxn ang="0">
                  <a:pos x="568" y="725"/>
                </a:cxn>
              </a:cxnLst>
              <a:rect l="0" t="0" r="r" b="b"/>
              <a:pathLst>
                <a:path w="568" h="725">
                  <a:moveTo>
                    <a:pt x="0" y="0"/>
                  </a:moveTo>
                  <a:cubicBezTo>
                    <a:pt x="100" y="333"/>
                    <a:pt x="194" y="535"/>
                    <a:pt x="283" y="604"/>
                  </a:cubicBezTo>
                  <a:cubicBezTo>
                    <a:pt x="372" y="673"/>
                    <a:pt x="466" y="713"/>
                    <a:pt x="568" y="725"/>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07" name="Freeform 910"/>
            <p:cNvSpPr>
              <a:spLocks/>
            </p:cNvSpPr>
            <p:nvPr/>
          </p:nvSpPr>
          <p:spPr bwMode="auto">
            <a:xfrm>
              <a:off x="416" y="3266"/>
              <a:ext cx="145" cy="59"/>
            </a:xfrm>
            <a:custGeom>
              <a:avLst/>
              <a:gdLst/>
              <a:ahLst/>
              <a:cxnLst>
                <a:cxn ang="0">
                  <a:pos x="1702" y="0"/>
                </a:cxn>
                <a:cxn ang="0">
                  <a:pos x="746" y="562"/>
                </a:cxn>
                <a:cxn ang="0">
                  <a:pos x="191" y="681"/>
                </a:cxn>
                <a:cxn ang="0">
                  <a:pos x="0" y="696"/>
                </a:cxn>
              </a:cxnLst>
              <a:rect l="0" t="0" r="r" b="b"/>
              <a:pathLst>
                <a:path w="1702" h="696">
                  <a:moveTo>
                    <a:pt x="1702" y="0"/>
                  </a:moveTo>
                  <a:cubicBezTo>
                    <a:pt x="1464" y="270"/>
                    <a:pt x="1145" y="458"/>
                    <a:pt x="746" y="562"/>
                  </a:cubicBezTo>
                  <a:cubicBezTo>
                    <a:pt x="523" y="622"/>
                    <a:pt x="338" y="661"/>
                    <a:pt x="191" y="681"/>
                  </a:cubicBezTo>
                  <a:cubicBezTo>
                    <a:pt x="118" y="690"/>
                    <a:pt x="54" y="695"/>
                    <a:pt x="0" y="696"/>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08" name="Freeform 911"/>
            <p:cNvSpPr>
              <a:spLocks/>
            </p:cNvSpPr>
            <p:nvPr/>
          </p:nvSpPr>
          <p:spPr bwMode="auto">
            <a:xfrm>
              <a:off x="381" y="3320"/>
              <a:ext cx="136" cy="65"/>
            </a:xfrm>
            <a:custGeom>
              <a:avLst/>
              <a:gdLst/>
              <a:ahLst/>
              <a:cxnLst>
                <a:cxn ang="0">
                  <a:pos x="171" y="399"/>
                </a:cxn>
                <a:cxn ang="0">
                  <a:pos x="36" y="671"/>
                </a:cxn>
                <a:cxn ang="0">
                  <a:pos x="244" y="637"/>
                </a:cxn>
                <a:cxn ang="0">
                  <a:pos x="627" y="649"/>
                </a:cxn>
                <a:cxn ang="0">
                  <a:pos x="1018" y="688"/>
                </a:cxn>
                <a:cxn ang="0">
                  <a:pos x="1342" y="337"/>
                </a:cxn>
                <a:cxn ang="0">
                  <a:pos x="1565" y="40"/>
                </a:cxn>
                <a:cxn ang="0">
                  <a:pos x="1569" y="35"/>
                </a:cxn>
                <a:cxn ang="0">
                  <a:pos x="1598" y="0"/>
                </a:cxn>
              </a:cxnLst>
              <a:rect l="0" t="0" r="r" b="b"/>
              <a:pathLst>
                <a:path w="1598" h="768">
                  <a:moveTo>
                    <a:pt x="171" y="399"/>
                  </a:moveTo>
                  <a:cubicBezTo>
                    <a:pt x="45" y="506"/>
                    <a:pt x="0" y="596"/>
                    <a:pt x="36" y="671"/>
                  </a:cubicBezTo>
                  <a:cubicBezTo>
                    <a:pt x="73" y="745"/>
                    <a:pt x="142" y="734"/>
                    <a:pt x="244" y="637"/>
                  </a:cubicBezTo>
                  <a:cubicBezTo>
                    <a:pt x="346" y="540"/>
                    <a:pt x="475" y="544"/>
                    <a:pt x="627" y="649"/>
                  </a:cubicBezTo>
                  <a:cubicBezTo>
                    <a:pt x="779" y="755"/>
                    <a:pt x="910" y="768"/>
                    <a:pt x="1018" y="688"/>
                  </a:cubicBezTo>
                  <a:cubicBezTo>
                    <a:pt x="1127" y="608"/>
                    <a:pt x="1235" y="491"/>
                    <a:pt x="1342" y="337"/>
                  </a:cubicBezTo>
                  <a:cubicBezTo>
                    <a:pt x="1449" y="184"/>
                    <a:pt x="1523" y="84"/>
                    <a:pt x="1565" y="40"/>
                  </a:cubicBezTo>
                  <a:cubicBezTo>
                    <a:pt x="1566" y="37"/>
                    <a:pt x="1567" y="36"/>
                    <a:pt x="1569" y="35"/>
                  </a:cubicBezTo>
                  <a:cubicBezTo>
                    <a:pt x="1570" y="34"/>
                    <a:pt x="1580" y="21"/>
                    <a:pt x="1598" y="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09" name="Freeform 912"/>
            <p:cNvSpPr>
              <a:spLocks/>
            </p:cNvSpPr>
            <p:nvPr/>
          </p:nvSpPr>
          <p:spPr bwMode="auto">
            <a:xfrm>
              <a:off x="396" y="3325"/>
              <a:ext cx="20" cy="29"/>
            </a:xfrm>
            <a:custGeom>
              <a:avLst/>
              <a:gdLst/>
              <a:ahLst/>
              <a:cxnLst>
                <a:cxn ang="0">
                  <a:pos x="241" y="0"/>
                </a:cxn>
                <a:cxn ang="0">
                  <a:pos x="0" y="340"/>
                </a:cxn>
              </a:cxnLst>
              <a:rect l="0" t="0" r="r" b="b"/>
              <a:pathLst>
                <a:path w="241" h="340">
                  <a:moveTo>
                    <a:pt x="241" y="0"/>
                  </a:moveTo>
                  <a:cubicBezTo>
                    <a:pt x="170" y="147"/>
                    <a:pt x="90" y="260"/>
                    <a:pt x="0" y="340"/>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0" name="Line 913"/>
            <p:cNvSpPr>
              <a:spLocks noChangeShapeType="1"/>
            </p:cNvSpPr>
            <p:nvPr/>
          </p:nvSpPr>
          <p:spPr bwMode="auto">
            <a:xfrm flipV="1">
              <a:off x="517" y="3315"/>
              <a:ext cx="4" cy="5"/>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1" name="Freeform 914"/>
            <p:cNvSpPr>
              <a:spLocks/>
            </p:cNvSpPr>
            <p:nvPr/>
          </p:nvSpPr>
          <p:spPr bwMode="auto">
            <a:xfrm>
              <a:off x="352" y="3226"/>
              <a:ext cx="227" cy="70"/>
            </a:xfrm>
            <a:custGeom>
              <a:avLst/>
              <a:gdLst/>
              <a:ahLst/>
              <a:cxnLst>
                <a:cxn ang="0">
                  <a:pos x="0" y="766"/>
                </a:cxn>
                <a:cxn ang="0">
                  <a:pos x="1756" y="496"/>
                </a:cxn>
                <a:cxn ang="0">
                  <a:pos x="2376" y="209"/>
                </a:cxn>
                <a:cxn ang="0">
                  <a:pos x="2672" y="0"/>
                </a:cxn>
                <a:cxn ang="0">
                  <a:pos x="2459" y="474"/>
                </a:cxn>
              </a:cxnLst>
              <a:rect l="0" t="0" r="r" b="b"/>
              <a:pathLst>
                <a:path w="2672" h="822">
                  <a:moveTo>
                    <a:pt x="0" y="766"/>
                  </a:moveTo>
                  <a:cubicBezTo>
                    <a:pt x="529" y="822"/>
                    <a:pt x="1114" y="733"/>
                    <a:pt x="1756" y="496"/>
                  </a:cubicBezTo>
                  <a:cubicBezTo>
                    <a:pt x="1980" y="413"/>
                    <a:pt x="2187" y="318"/>
                    <a:pt x="2376" y="209"/>
                  </a:cubicBezTo>
                  <a:cubicBezTo>
                    <a:pt x="2525" y="121"/>
                    <a:pt x="2625" y="52"/>
                    <a:pt x="2672" y="0"/>
                  </a:cubicBezTo>
                  <a:cubicBezTo>
                    <a:pt x="2620" y="174"/>
                    <a:pt x="2548" y="331"/>
                    <a:pt x="2459" y="47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2" name="Line 915"/>
            <p:cNvSpPr>
              <a:spLocks noChangeShapeType="1"/>
            </p:cNvSpPr>
            <p:nvPr/>
          </p:nvSpPr>
          <p:spPr bwMode="auto">
            <a:xfrm flipV="1">
              <a:off x="521" y="3312"/>
              <a:ext cx="3" cy="3"/>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3" name="Freeform 916"/>
            <p:cNvSpPr>
              <a:spLocks/>
            </p:cNvSpPr>
            <p:nvPr/>
          </p:nvSpPr>
          <p:spPr bwMode="auto">
            <a:xfrm>
              <a:off x="524" y="3266"/>
              <a:ext cx="37" cy="45"/>
            </a:xfrm>
            <a:custGeom>
              <a:avLst/>
              <a:gdLst/>
              <a:ahLst/>
              <a:cxnLst>
                <a:cxn ang="0">
                  <a:pos x="0" y="526"/>
                </a:cxn>
                <a:cxn ang="0">
                  <a:pos x="1" y="525"/>
                </a:cxn>
                <a:cxn ang="0">
                  <a:pos x="33" y="486"/>
                </a:cxn>
                <a:cxn ang="0">
                  <a:pos x="33" y="484"/>
                </a:cxn>
                <a:cxn ang="0">
                  <a:pos x="426" y="0"/>
                </a:cxn>
              </a:cxnLst>
              <a:rect l="0" t="0" r="r" b="b"/>
              <a:pathLst>
                <a:path w="426" h="526">
                  <a:moveTo>
                    <a:pt x="0" y="526"/>
                  </a:moveTo>
                  <a:cubicBezTo>
                    <a:pt x="0" y="525"/>
                    <a:pt x="0" y="525"/>
                    <a:pt x="1" y="525"/>
                  </a:cubicBezTo>
                  <a:cubicBezTo>
                    <a:pt x="12" y="511"/>
                    <a:pt x="22" y="498"/>
                    <a:pt x="33" y="486"/>
                  </a:cubicBezTo>
                  <a:lnTo>
                    <a:pt x="33" y="484"/>
                  </a:lnTo>
                  <a:lnTo>
                    <a:pt x="426"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4" name="Line 917"/>
            <p:cNvSpPr>
              <a:spLocks noChangeShapeType="1"/>
            </p:cNvSpPr>
            <p:nvPr/>
          </p:nvSpPr>
          <p:spPr bwMode="auto">
            <a:xfrm flipV="1">
              <a:off x="524" y="3311"/>
              <a:ext cx="1" cy="1"/>
            </a:xfrm>
            <a:prstGeom prst="line">
              <a:avLst/>
            </a:pr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5" name="Freeform 918"/>
            <p:cNvSpPr>
              <a:spLocks/>
            </p:cNvSpPr>
            <p:nvPr/>
          </p:nvSpPr>
          <p:spPr bwMode="auto">
            <a:xfrm>
              <a:off x="521" y="3312"/>
              <a:ext cx="3" cy="3"/>
            </a:xfrm>
            <a:custGeom>
              <a:avLst/>
              <a:gdLst/>
              <a:ahLst/>
              <a:cxnLst>
                <a:cxn ang="0">
                  <a:pos x="0" y="38"/>
                </a:cxn>
                <a:cxn ang="0">
                  <a:pos x="19" y="15"/>
                </a:cxn>
                <a:cxn ang="0">
                  <a:pos x="30" y="0"/>
                </a:cxn>
              </a:cxnLst>
              <a:rect l="0" t="0" r="r" b="b"/>
              <a:pathLst>
                <a:path w="30" h="38">
                  <a:moveTo>
                    <a:pt x="0" y="38"/>
                  </a:moveTo>
                  <a:cubicBezTo>
                    <a:pt x="6" y="30"/>
                    <a:pt x="13" y="23"/>
                    <a:pt x="19" y="15"/>
                  </a:cubicBezTo>
                  <a:lnTo>
                    <a:pt x="30" y="0"/>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6" name="Freeform 919"/>
            <p:cNvSpPr>
              <a:spLocks/>
            </p:cNvSpPr>
            <p:nvPr/>
          </p:nvSpPr>
          <p:spPr bwMode="auto">
            <a:xfrm>
              <a:off x="517" y="3311"/>
              <a:ext cx="7" cy="9"/>
            </a:xfrm>
            <a:custGeom>
              <a:avLst/>
              <a:gdLst/>
              <a:ahLst/>
              <a:cxnLst>
                <a:cxn ang="0">
                  <a:pos x="90" y="0"/>
                </a:cxn>
                <a:cxn ang="0">
                  <a:pos x="7" y="101"/>
                </a:cxn>
                <a:cxn ang="0">
                  <a:pos x="0" y="111"/>
                </a:cxn>
              </a:cxnLst>
              <a:rect l="0" t="0" r="r" b="b"/>
              <a:pathLst>
                <a:path w="90" h="111">
                  <a:moveTo>
                    <a:pt x="90" y="0"/>
                  </a:moveTo>
                  <a:lnTo>
                    <a:pt x="7" y="101"/>
                  </a:lnTo>
                  <a:lnTo>
                    <a:pt x="0" y="111"/>
                  </a:ln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7" name="Freeform 920"/>
            <p:cNvSpPr>
              <a:spLocks/>
            </p:cNvSpPr>
            <p:nvPr/>
          </p:nvSpPr>
          <p:spPr bwMode="auto">
            <a:xfrm>
              <a:off x="396" y="3320"/>
              <a:ext cx="121" cy="34"/>
            </a:xfrm>
            <a:custGeom>
              <a:avLst/>
              <a:gdLst/>
              <a:ahLst/>
              <a:cxnLst>
                <a:cxn ang="0">
                  <a:pos x="1427" y="0"/>
                </a:cxn>
                <a:cxn ang="0">
                  <a:pos x="0" y="399"/>
                </a:cxn>
              </a:cxnLst>
              <a:rect l="0" t="0" r="r" b="b"/>
              <a:pathLst>
                <a:path w="1427" h="399">
                  <a:moveTo>
                    <a:pt x="1427" y="0"/>
                  </a:moveTo>
                  <a:cubicBezTo>
                    <a:pt x="1038" y="250"/>
                    <a:pt x="563" y="382"/>
                    <a:pt x="0" y="399"/>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8" name="Freeform 921"/>
            <p:cNvSpPr>
              <a:spLocks/>
            </p:cNvSpPr>
            <p:nvPr/>
          </p:nvSpPr>
          <p:spPr bwMode="auto">
            <a:xfrm>
              <a:off x="349" y="3291"/>
              <a:ext cx="67" cy="34"/>
            </a:xfrm>
            <a:custGeom>
              <a:avLst/>
              <a:gdLst/>
              <a:ahLst/>
              <a:cxnLst>
                <a:cxn ang="0">
                  <a:pos x="34" y="0"/>
                </a:cxn>
                <a:cxn ang="0">
                  <a:pos x="272" y="337"/>
                </a:cxn>
                <a:cxn ang="0">
                  <a:pos x="791" y="404"/>
                </a:cxn>
              </a:cxnLst>
              <a:rect l="0" t="0" r="r" b="b"/>
              <a:pathLst>
                <a:path w="791" h="405">
                  <a:moveTo>
                    <a:pt x="34" y="0"/>
                  </a:moveTo>
                  <a:cubicBezTo>
                    <a:pt x="0" y="165"/>
                    <a:pt x="79" y="277"/>
                    <a:pt x="272" y="337"/>
                  </a:cubicBezTo>
                  <a:cubicBezTo>
                    <a:pt x="420" y="382"/>
                    <a:pt x="593" y="405"/>
                    <a:pt x="791" y="404"/>
                  </a:cubicBezTo>
                </a:path>
              </a:pathLst>
            </a:custGeom>
            <a:grp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sp>
          <p:nvSpPr>
            <p:cNvPr id="119" name="Freeform 922"/>
            <p:cNvSpPr>
              <a:spLocks/>
            </p:cNvSpPr>
            <p:nvPr/>
          </p:nvSpPr>
          <p:spPr bwMode="auto">
            <a:xfrm>
              <a:off x="549" y="3224"/>
              <a:ext cx="49" cy="22"/>
            </a:xfrm>
            <a:custGeom>
              <a:avLst/>
              <a:gdLst/>
              <a:ahLst/>
              <a:cxnLst>
                <a:cxn ang="0">
                  <a:pos x="583" y="267"/>
                </a:cxn>
                <a:cxn ang="0">
                  <a:pos x="523" y="173"/>
                </a:cxn>
                <a:cxn ang="0">
                  <a:pos x="365" y="35"/>
                </a:cxn>
                <a:cxn ang="0">
                  <a:pos x="354" y="30"/>
                </a:cxn>
                <a:cxn ang="0">
                  <a:pos x="216" y="1"/>
                </a:cxn>
                <a:cxn ang="0">
                  <a:pos x="0" y="48"/>
                </a:cxn>
              </a:cxnLst>
              <a:rect l="0" t="0" r="r" b="b"/>
              <a:pathLst>
                <a:path w="583" h="267">
                  <a:moveTo>
                    <a:pt x="583" y="267"/>
                  </a:moveTo>
                  <a:cubicBezTo>
                    <a:pt x="564" y="232"/>
                    <a:pt x="544" y="200"/>
                    <a:pt x="523" y="173"/>
                  </a:cubicBezTo>
                  <a:cubicBezTo>
                    <a:pt x="477" y="108"/>
                    <a:pt x="424" y="63"/>
                    <a:pt x="365" y="35"/>
                  </a:cubicBezTo>
                  <a:cubicBezTo>
                    <a:pt x="361" y="33"/>
                    <a:pt x="357" y="32"/>
                    <a:pt x="354" y="30"/>
                  </a:cubicBezTo>
                  <a:cubicBezTo>
                    <a:pt x="311" y="11"/>
                    <a:pt x="265" y="1"/>
                    <a:pt x="216" y="1"/>
                  </a:cubicBezTo>
                  <a:cubicBezTo>
                    <a:pt x="150" y="0"/>
                    <a:pt x="77" y="15"/>
                    <a:pt x="0" y="48"/>
                  </a:cubicBezTo>
                </a:path>
              </a:pathLst>
            </a:custGeom>
            <a:grpFill/>
            <a:ln w="6">
              <a:solidFill>
                <a:srgbClr val="312800"/>
              </a:solidFill>
              <a:prstDash val="solid"/>
              <a:round/>
              <a:headEnd/>
              <a:tailEnd/>
            </a:ln>
          </p:spPr>
          <p:txBody>
            <a:bodyPr vert="horz" wrap="square" lIns="91440" tIns="45720" rIns="91440" bIns="45720" numCol="1" anchor="t" anchorCtr="0" compatLnSpc="1">
              <a:prstTxWarp prst="textNoShape">
                <a:avLst/>
              </a:prstTxWarp>
            </a:bodyPr>
            <a:lstStyle/>
            <a:p>
              <a:endParaRPr lang="fa-IR"/>
            </a:p>
          </p:txBody>
        </p:sp>
      </p:grpSp>
      <p:pic>
        <p:nvPicPr>
          <p:cNvPr id="325" name="Picture 18" descr="Campylobacter_02"/>
          <p:cNvPicPr>
            <a:picLocks noChangeAspect="1" noChangeArrowheads="1"/>
          </p:cNvPicPr>
          <p:nvPr/>
        </p:nvPicPr>
        <p:blipFill>
          <a:blip r:embed="rId5" cstate="print"/>
          <a:srcRect/>
          <a:stretch>
            <a:fillRect/>
          </a:stretch>
        </p:blipFill>
        <p:spPr bwMode="auto">
          <a:xfrm rot="21342629">
            <a:off x="5535989" y="5068688"/>
            <a:ext cx="1107092" cy="1367426"/>
          </a:xfrm>
          <a:prstGeom prst="rect">
            <a:avLst/>
          </a:prstGeom>
          <a:noFill/>
          <a:ln w="9525">
            <a:noFill/>
            <a:miter lim="800000"/>
            <a:headEnd/>
            <a:tailEnd/>
          </a:ln>
        </p:spPr>
      </p:pic>
      <p:pic>
        <p:nvPicPr>
          <p:cNvPr id="320" name="Picture 2" descr="C:\Documents and Settings\s.aghamohamadzadeh\Desktop\New Folder (3)\thCA0IY0KH.jpg"/>
          <p:cNvPicPr>
            <a:picLocks noChangeAspect="1" noChangeArrowheads="1"/>
          </p:cNvPicPr>
          <p:nvPr/>
        </p:nvPicPr>
        <p:blipFill>
          <a:blip r:embed="rId6" cstate="print"/>
          <a:srcRect/>
          <a:stretch>
            <a:fillRect/>
          </a:stretch>
        </p:blipFill>
        <p:spPr bwMode="auto">
          <a:xfrm rot="21018517">
            <a:off x="1527281" y="3127482"/>
            <a:ext cx="1031755" cy="1031755"/>
          </a:xfrm>
          <a:prstGeom prst="rect">
            <a:avLst/>
          </a:prstGeom>
          <a:noFill/>
        </p:spPr>
      </p:pic>
      <p:pic>
        <p:nvPicPr>
          <p:cNvPr id="322" name="Picture 3" descr="C:\Documents and Settings\s.aghamohamadzadeh\Desktop\New Folder (3)\thCA0ZWGRL.jpg"/>
          <p:cNvPicPr>
            <a:picLocks noChangeAspect="1" noChangeArrowheads="1"/>
          </p:cNvPicPr>
          <p:nvPr/>
        </p:nvPicPr>
        <p:blipFill>
          <a:blip r:embed="rId7" cstate="print"/>
          <a:srcRect/>
          <a:stretch>
            <a:fillRect/>
          </a:stretch>
        </p:blipFill>
        <p:spPr bwMode="auto">
          <a:xfrm rot="1023456">
            <a:off x="4831255" y="3224838"/>
            <a:ext cx="813725" cy="850583"/>
          </a:xfrm>
          <a:prstGeom prst="rect">
            <a:avLst/>
          </a:prstGeom>
          <a:noFill/>
        </p:spPr>
      </p:pic>
      <p:pic>
        <p:nvPicPr>
          <p:cNvPr id="324" name="Picture 3" descr="F:\1 دكتر سميه آقامحمدزاده\اطلاعات عمومی شخصی\منظره\عكس منظره\شخصی\ه8م7\AMOXICILIN\3812128-34365-cartoon-home-medicine-pills.jpg"/>
          <p:cNvPicPr>
            <a:picLocks noChangeAspect="1" noChangeArrowheads="1"/>
          </p:cNvPicPr>
          <p:nvPr/>
        </p:nvPicPr>
        <p:blipFill>
          <a:blip r:embed="rId8" cstate="print"/>
          <a:srcRect/>
          <a:stretch>
            <a:fillRect/>
          </a:stretch>
        </p:blipFill>
        <p:spPr bwMode="auto">
          <a:xfrm rot="939643">
            <a:off x="4984908" y="4146706"/>
            <a:ext cx="928687" cy="928687"/>
          </a:xfrm>
          <a:prstGeom prst="rect">
            <a:avLst/>
          </a:prstGeom>
          <a:noFill/>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descr="F:\1 دكتر سميه آقامحمدزاده\اطلاعات عمومی شخصی\منظره\عكس منظره\شخصی\ه8م7\AMOXICILIN\stars-moon-wallpapers-backgrounds-for-powerpoint.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Content Placeholder 2"/>
          <p:cNvSpPr txBox="1">
            <a:spLocks/>
          </p:cNvSpPr>
          <p:nvPr/>
        </p:nvSpPr>
        <p:spPr>
          <a:xfrm>
            <a:off x="457200" y="2971800"/>
            <a:ext cx="7772400" cy="1523999"/>
          </a:xfrm>
          <a:prstGeom prst="rect">
            <a:avLst/>
          </a:prstGeom>
        </p:spPr>
        <p:txBody>
          <a:bodyPr vert="horz" lIns="91440" tIns="45720" rIns="91440" bIns="45720" rtlCol="0">
            <a:normAutofit fontScale="92500"/>
          </a:bodyPr>
          <a:lstStyle/>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200" b="1" i="0" u="none" strike="noStrike" kern="1200" cap="none" spc="0" normalizeH="0" baseline="0" noProof="0" dirty="0" smtClean="0">
                <a:ln>
                  <a:noFill/>
                </a:ln>
                <a:solidFill>
                  <a:schemeClr val="bg1"/>
                </a:solidFill>
                <a:effectLst/>
                <a:uLnTx/>
                <a:uFillTx/>
                <a:latin typeface="+mn-lt"/>
                <a:ea typeface="+mn-ea"/>
                <a:cs typeface="B Nazanin" pitchFamily="2" charset="-78"/>
              </a:rPr>
              <a:t>داشت آخر شب می شد و میکروب ها عجله داشتند برای بیمار کردن آدم ها بروند. اما هنوز موضوع آدم هایی که با استفاده از دستمال و شستن دست هایشان با صابون میکروب ها را می کشتند باقی مانده بود. به همین خاطر قرار شد تا همه میکروب ها دو شب بعد دوباره دور هم جمع شوند و در مورد این مسئله صحبت کنند.</a:t>
            </a:r>
            <a:endParaRPr kumimoji="0" lang="en-US" sz="2200" b="1" i="0" u="none" strike="noStrike" kern="1200" cap="none" spc="0" normalizeH="0" baseline="0" noProof="0" dirty="0" smtClean="0">
              <a:ln>
                <a:noFill/>
              </a:ln>
              <a:solidFill>
                <a:schemeClr val="bg1"/>
              </a:solidFill>
              <a:effectLst/>
              <a:uLnTx/>
              <a:uFillTx/>
              <a:latin typeface="+mn-lt"/>
              <a:ea typeface="+mn-ea"/>
              <a:cs typeface="B Nazanin" pitchFamily="2" charset="-78"/>
            </a:endParaRPr>
          </a:p>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en-US" sz="2400" b="1" i="0" u="none" strike="noStrike" kern="1200" cap="none" spc="0" normalizeH="0" baseline="0" noProof="0" dirty="0">
              <a:ln>
                <a:noFill/>
              </a:ln>
              <a:solidFill>
                <a:schemeClr val="tx1"/>
              </a:solidFill>
              <a:effectLst/>
              <a:uLnTx/>
              <a:uFillTx/>
              <a:latin typeface="+mn-lt"/>
              <a:ea typeface="+mn-ea"/>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1 دكتر سميه آقامحمدزاده\اطلاعات عمومی شخصی\منظره\عكس منظره\شخصی\کریسمس برف و آدم برفی\7_1600x1200.jpg"/>
          <p:cNvPicPr>
            <a:picLocks noChangeAspect="1" noChangeArrowheads="1"/>
          </p:cNvPicPr>
          <p:nvPr/>
        </p:nvPicPr>
        <p:blipFill>
          <a:blip r:embed="rId2" cstate="print"/>
          <a:srcRect/>
          <a:stretch>
            <a:fillRect/>
          </a:stretch>
        </p:blipFill>
        <p:spPr bwMode="auto">
          <a:xfrm>
            <a:off x="-50800" y="0"/>
            <a:ext cx="9194800" cy="6896100"/>
          </a:xfrm>
          <a:prstGeom prst="rect">
            <a:avLst/>
          </a:prstGeom>
          <a:noFill/>
        </p:spPr>
      </p:pic>
      <p:sp>
        <p:nvSpPr>
          <p:cNvPr id="3" name="Rectangle 2"/>
          <p:cNvSpPr/>
          <p:nvPr/>
        </p:nvSpPr>
        <p:spPr>
          <a:xfrm>
            <a:off x="1524000" y="1752600"/>
            <a:ext cx="5943600" cy="1200329"/>
          </a:xfrm>
          <a:prstGeom prst="rect">
            <a:avLst/>
          </a:prstGeom>
        </p:spPr>
        <p:txBody>
          <a:bodyPr wrap="square">
            <a:spAutoFit/>
          </a:bodyPr>
          <a:lstStyle/>
          <a:p>
            <a:pPr algn="ctr" rtl="1"/>
            <a:r>
              <a:rPr lang="fa-IR" sz="2400" b="1" dirty="0" smtClean="0">
                <a:cs typeface="B Nazanin" pitchFamily="2" charset="-78"/>
              </a:rPr>
              <a:t>یکی بود یکی نبود. غیر از خدای مهربون هیچ کس نبود. یکی از روزهای قشنگ زمستانی بود و هوا خیلی خیلی سرد بود.</a:t>
            </a:r>
            <a:endParaRPr lang="en-US"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95800" y="914401"/>
            <a:ext cx="4267200" cy="2590799"/>
          </a:xfrm>
        </p:spPr>
        <p:txBody>
          <a:bodyPr>
            <a:normAutofit fontScale="92500" lnSpcReduction="10000"/>
          </a:bodyPr>
          <a:lstStyle/>
          <a:p>
            <a:pPr algn="just" rtl="1">
              <a:buNone/>
            </a:pPr>
            <a:r>
              <a:rPr lang="fa-IR" sz="2200" b="1" dirty="0" smtClean="0">
                <a:cs typeface="B Nazanin" pitchFamily="2" charset="-78"/>
              </a:rPr>
              <a:t>میزبان میکروب ها پس از خوش آمد گویی گفت: موضوع امشب ما درباره استفاده از دستمال و صابون توسط آدم ها است. دوستان، همه می دانیم که ما میکروب ها برای ادامه حیات و بیمار کردن آدم ها لازم است که زیاد شویم و از آدمی به آدم دیگر منتقل شویم. یکی از راه هایی که ما می توانیم آدم های بیشتری را مریض کنیم این است که آدم ها را مجبور به عطسه یا سرفه کنیم.</a:t>
            </a:r>
            <a:endParaRPr lang="en-US" sz="2200" b="1" dirty="0">
              <a:cs typeface="B Nazanin" pitchFamily="2" charset="-78"/>
            </a:endParaRPr>
          </a:p>
        </p:txBody>
      </p:sp>
      <p:pic>
        <p:nvPicPr>
          <p:cNvPr id="28674" name="Picture 2" descr="\\ns1\Share Public FDO\RUD\7.jpg"/>
          <p:cNvPicPr>
            <a:picLocks noChangeAspect="1" noChangeArrowheads="1"/>
          </p:cNvPicPr>
          <p:nvPr/>
        </p:nvPicPr>
        <p:blipFill>
          <a:blip r:embed="rId2" cstate="print"/>
          <a:srcRect/>
          <a:stretch>
            <a:fillRect/>
          </a:stretch>
        </p:blipFill>
        <p:spPr bwMode="auto">
          <a:xfrm>
            <a:off x="0" y="609600"/>
            <a:ext cx="4329112" cy="6035988"/>
          </a:xfrm>
          <a:prstGeom prst="rect">
            <a:avLst/>
          </a:prstGeom>
          <a:noFill/>
        </p:spPr>
      </p:pic>
      <p:pic>
        <p:nvPicPr>
          <p:cNvPr id="5" name="Picture 16" descr="Amy_Sneeses"/>
          <p:cNvPicPr>
            <a:picLocks noChangeAspect="1" noChangeArrowheads="1"/>
          </p:cNvPicPr>
          <p:nvPr/>
        </p:nvPicPr>
        <p:blipFill>
          <a:blip r:embed="rId3" cstate="print"/>
          <a:srcRect l="5373" t="5560" b="46191"/>
          <a:stretch>
            <a:fillRect/>
          </a:stretch>
        </p:blipFill>
        <p:spPr bwMode="auto">
          <a:xfrm flipH="1">
            <a:off x="4953000" y="3505199"/>
            <a:ext cx="3129160" cy="30852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1"/>
            <a:ext cx="8229600" cy="1295399"/>
          </a:xfrm>
        </p:spPr>
        <p:txBody>
          <a:bodyPr>
            <a:normAutofit/>
          </a:bodyPr>
          <a:lstStyle/>
          <a:p>
            <a:pPr algn="just" rtl="1">
              <a:buNone/>
            </a:pPr>
            <a:r>
              <a:rPr lang="fa-IR" sz="2200" b="1" dirty="0" smtClean="0">
                <a:cs typeface="B Nazanin" pitchFamily="2" charset="-78"/>
              </a:rPr>
              <a:t>چون ما می توانیم با عطسه و سرفه منتشر می شویم. ولی آدم ها با دستمال کاغذی جلوی ما را می گیرند. ما دلمان می خواهد همه آدم ها را مریض کنیم. راهی به نظرتان می رسد که ما منتشر شویم و آنها نتوانند جلوی ما را بگیرند؟</a:t>
            </a:r>
            <a:endParaRPr lang="en-US" sz="2200" b="1" dirty="0">
              <a:cs typeface="B Nazanin" pitchFamily="2" charset="-78"/>
            </a:endParaRPr>
          </a:p>
        </p:txBody>
      </p:sp>
      <p:pic>
        <p:nvPicPr>
          <p:cNvPr id="4" name="Picture 14" descr="Amy_013"/>
          <p:cNvPicPr>
            <a:picLocks noChangeAspect="1" noChangeArrowheads="1"/>
          </p:cNvPicPr>
          <p:nvPr/>
        </p:nvPicPr>
        <p:blipFill>
          <a:blip r:embed="rId2" cstate="print"/>
          <a:srcRect r="25076" b="-4344"/>
          <a:stretch>
            <a:fillRect/>
          </a:stretch>
        </p:blipFill>
        <p:spPr bwMode="auto">
          <a:xfrm>
            <a:off x="5105400" y="1959540"/>
            <a:ext cx="2590800" cy="4704180"/>
          </a:xfrm>
          <a:prstGeom prst="rect">
            <a:avLst/>
          </a:prstGeom>
          <a:noFill/>
          <a:ln w="9525">
            <a:noFill/>
            <a:miter lim="800000"/>
            <a:headEnd/>
            <a:tailEnd/>
          </a:ln>
        </p:spPr>
      </p:pic>
      <p:pic>
        <p:nvPicPr>
          <p:cNvPr id="5" name="Picture 4" descr="influenza_01"/>
          <p:cNvPicPr>
            <a:picLocks noChangeAspect="1" noChangeArrowheads="1"/>
          </p:cNvPicPr>
          <p:nvPr/>
        </p:nvPicPr>
        <p:blipFill>
          <a:blip r:embed="rId3" cstate="print"/>
          <a:srcRect/>
          <a:stretch>
            <a:fillRect/>
          </a:stretch>
        </p:blipFill>
        <p:spPr bwMode="auto">
          <a:xfrm rot="20934761" flipH="1">
            <a:off x="765568" y="2759043"/>
            <a:ext cx="1925326" cy="1808960"/>
          </a:xfrm>
          <a:prstGeom prst="rect">
            <a:avLst/>
          </a:prstGeom>
          <a:noFill/>
          <a:ln w="9525">
            <a:noFill/>
            <a:miter lim="800000"/>
            <a:headEnd/>
            <a:tailEnd/>
          </a:ln>
        </p:spPr>
      </p:pic>
      <p:pic>
        <p:nvPicPr>
          <p:cNvPr id="6" name="Picture 5" descr="influenza_01"/>
          <p:cNvPicPr>
            <a:picLocks noChangeAspect="1" noChangeArrowheads="1"/>
          </p:cNvPicPr>
          <p:nvPr/>
        </p:nvPicPr>
        <p:blipFill>
          <a:blip r:embed="rId3" cstate="print"/>
          <a:srcRect/>
          <a:stretch>
            <a:fillRect/>
          </a:stretch>
        </p:blipFill>
        <p:spPr bwMode="auto">
          <a:xfrm rot="20934761" flipH="1">
            <a:off x="2532022" y="3606189"/>
            <a:ext cx="1155700" cy="1085850"/>
          </a:xfrm>
          <a:prstGeom prst="rect">
            <a:avLst/>
          </a:prstGeom>
          <a:noFill/>
          <a:ln w="9525">
            <a:noFill/>
            <a:miter lim="800000"/>
            <a:headEnd/>
            <a:tailEnd/>
          </a:ln>
        </p:spPr>
      </p:pic>
      <p:pic>
        <p:nvPicPr>
          <p:cNvPr id="7" name="Picture 6" descr="influenza_01"/>
          <p:cNvPicPr>
            <a:picLocks noChangeAspect="1" noChangeArrowheads="1"/>
          </p:cNvPicPr>
          <p:nvPr/>
        </p:nvPicPr>
        <p:blipFill>
          <a:blip r:embed="rId3" cstate="print"/>
          <a:srcRect/>
          <a:stretch>
            <a:fillRect/>
          </a:stretch>
        </p:blipFill>
        <p:spPr bwMode="auto">
          <a:xfrm rot="20934761" flipH="1">
            <a:off x="3660587" y="3895418"/>
            <a:ext cx="977506" cy="918426"/>
          </a:xfrm>
          <a:prstGeom prst="rect">
            <a:avLst/>
          </a:prstGeom>
          <a:noFill/>
          <a:ln w="9525">
            <a:noFill/>
            <a:miter lim="800000"/>
            <a:headEnd/>
            <a:tailEnd/>
          </a:ln>
        </p:spPr>
      </p:pic>
      <p:pic>
        <p:nvPicPr>
          <p:cNvPr id="8" name="Picture 7" descr="influenza_01"/>
          <p:cNvPicPr>
            <a:picLocks noChangeAspect="1" noChangeArrowheads="1"/>
          </p:cNvPicPr>
          <p:nvPr/>
        </p:nvPicPr>
        <p:blipFill>
          <a:blip r:embed="rId3" cstate="print"/>
          <a:srcRect/>
          <a:stretch>
            <a:fillRect/>
          </a:stretch>
        </p:blipFill>
        <p:spPr bwMode="auto">
          <a:xfrm rot="20934761" flipH="1">
            <a:off x="4482572" y="3573130"/>
            <a:ext cx="777372" cy="730388"/>
          </a:xfrm>
          <a:prstGeom prst="rect">
            <a:avLst/>
          </a:prstGeom>
          <a:noFill/>
          <a:ln w="9525">
            <a:noFill/>
            <a:miter lim="800000"/>
            <a:headEnd/>
            <a:tailEnd/>
          </a:ln>
        </p:spPr>
      </p:pic>
      <p:pic>
        <p:nvPicPr>
          <p:cNvPr id="9" name="Picture 8" descr="influenza_01"/>
          <p:cNvPicPr>
            <a:picLocks noChangeAspect="1" noChangeArrowheads="1"/>
          </p:cNvPicPr>
          <p:nvPr/>
        </p:nvPicPr>
        <p:blipFill>
          <a:blip r:embed="rId3" cstate="print"/>
          <a:srcRect/>
          <a:stretch>
            <a:fillRect/>
          </a:stretch>
        </p:blipFill>
        <p:spPr bwMode="auto">
          <a:xfrm rot="20934761" flipH="1">
            <a:off x="5149692" y="3248177"/>
            <a:ext cx="546764" cy="5137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1"/>
            <a:ext cx="8229600" cy="2362199"/>
          </a:xfrm>
        </p:spPr>
        <p:txBody>
          <a:bodyPr vert="horz" lIns="91440" tIns="45720" rIns="91440" bIns="45720" rtlCol="0">
            <a:normAutofit/>
          </a:bodyPr>
          <a:lstStyle/>
          <a:p>
            <a:pPr algn="just" rtl="1">
              <a:buNone/>
            </a:pPr>
            <a:r>
              <a:rPr lang="fa-IR" sz="2200" b="1" dirty="0" smtClean="0">
                <a:cs typeface="B Nazanin" pitchFamily="2" charset="-78"/>
              </a:rPr>
              <a:t>یکی از میکروب ها گفت: من کلی زحمت کشیدم تا در گلوی یکی از آدم ها تکثیر شوم و گلو درد چرکی ایجاد کنم و او را مریض کنم. وقتی بچه هایم به دنیا آمدند و تعدادمان زیاد شد گلو و بینی آدم ها را قلقلک دادم تا آنها را وادار به عطسه و سرفه کنم تا بچه هایم از بدن او خارج شوند و دنیا را ببینند و وارد بدن آدم های دیگر شوند. ولی چه فایده او دستمال کاغذی را جلوی دهانش گرفت و زحماتم به هدر رفت و بچه های بی چاره من نابود شدند.</a:t>
            </a:r>
            <a:endParaRPr lang="en-US" sz="2200" b="1" dirty="0" smtClean="0">
              <a:cs typeface="B Nazanin" pitchFamily="2" charset="-78"/>
            </a:endParaRPr>
          </a:p>
          <a:p>
            <a:pPr algn="just" rtl="1">
              <a:buNone/>
            </a:pPr>
            <a:endParaRPr lang="en-US" sz="2200" b="1" dirty="0">
              <a:cs typeface="B Nazanin" pitchFamily="2" charset="-78"/>
            </a:endParaRPr>
          </a:p>
        </p:txBody>
      </p:sp>
      <p:pic>
        <p:nvPicPr>
          <p:cNvPr id="4" name="Picture 3" descr="Staphylococcus_01"/>
          <p:cNvPicPr>
            <a:picLocks noChangeAspect="1" noChangeArrowheads="1"/>
          </p:cNvPicPr>
          <p:nvPr/>
        </p:nvPicPr>
        <p:blipFill>
          <a:blip r:embed="rId2" cstate="print"/>
          <a:srcRect/>
          <a:stretch>
            <a:fillRect/>
          </a:stretch>
        </p:blipFill>
        <p:spPr bwMode="auto">
          <a:xfrm rot="21092851" flipH="1">
            <a:off x="1055343" y="2835878"/>
            <a:ext cx="2452945" cy="2099002"/>
          </a:xfrm>
          <a:prstGeom prst="rect">
            <a:avLst/>
          </a:prstGeom>
          <a:noFill/>
          <a:ln w="9525">
            <a:noFill/>
            <a:miter lim="800000"/>
            <a:headEnd/>
            <a:tailEnd/>
          </a:ln>
        </p:spPr>
      </p:pic>
      <p:pic>
        <p:nvPicPr>
          <p:cNvPr id="5" name="Picture 3" descr="Staphylococcus_01"/>
          <p:cNvPicPr>
            <a:picLocks noChangeAspect="1" noChangeArrowheads="1"/>
          </p:cNvPicPr>
          <p:nvPr/>
        </p:nvPicPr>
        <p:blipFill>
          <a:blip r:embed="rId2" cstate="print"/>
          <a:srcRect/>
          <a:stretch>
            <a:fillRect/>
          </a:stretch>
        </p:blipFill>
        <p:spPr bwMode="auto">
          <a:xfrm rot="21092851" flipH="1">
            <a:off x="744325" y="4718325"/>
            <a:ext cx="1018560" cy="871589"/>
          </a:xfrm>
          <a:prstGeom prst="rect">
            <a:avLst/>
          </a:prstGeom>
          <a:noFill/>
          <a:ln w="9525">
            <a:noFill/>
            <a:miter lim="800000"/>
            <a:headEnd/>
            <a:tailEnd/>
          </a:ln>
        </p:spPr>
      </p:pic>
      <p:pic>
        <p:nvPicPr>
          <p:cNvPr id="6" name="Picture 3" descr="Staphylococcus_01"/>
          <p:cNvPicPr>
            <a:picLocks noChangeAspect="1" noChangeArrowheads="1"/>
          </p:cNvPicPr>
          <p:nvPr/>
        </p:nvPicPr>
        <p:blipFill>
          <a:blip r:embed="rId2" cstate="print"/>
          <a:srcRect/>
          <a:stretch>
            <a:fillRect/>
          </a:stretch>
        </p:blipFill>
        <p:spPr bwMode="auto">
          <a:xfrm rot="21092851" flipH="1">
            <a:off x="1967822" y="4723473"/>
            <a:ext cx="1093321" cy="935562"/>
          </a:xfrm>
          <a:prstGeom prst="rect">
            <a:avLst/>
          </a:prstGeom>
          <a:noFill/>
          <a:ln w="9525">
            <a:noFill/>
            <a:miter lim="800000"/>
            <a:headEnd/>
            <a:tailEnd/>
          </a:ln>
        </p:spPr>
      </p:pic>
      <p:pic>
        <p:nvPicPr>
          <p:cNvPr id="8" name="Picture 2" descr="C:\Documents and Settings\s.aghamohamadzadeh\Desktop\New Folder (3)\thCABR1U6P.jpg"/>
          <p:cNvPicPr>
            <a:picLocks noChangeAspect="1" noChangeArrowheads="1"/>
          </p:cNvPicPr>
          <p:nvPr/>
        </p:nvPicPr>
        <p:blipFill>
          <a:blip r:embed="rId3" cstate="print"/>
          <a:srcRect/>
          <a:stretch>
            <a:fillRect/>
          </a:stretch>
        </p:blipFill>
        <p:spPr bwMode="auto">
          <a:xfrm>
            <a:off x="3581400" y="3429000"/>
            <a:ext cx="4471146" cy="2800350"/>
          </a:xfrm>
          <a:prstGeom prst="rect">
            <a:avLst/>
          </a:prstGeom>
          <a:noFill/>
        </p:spPr>
      </p:pic>
      <p:pic>
        <p:nvPicPr>
          <p:cNvPr id="9" name="Picture 3" descr="Staphylococcus_01"/>
          <p:cNvPicPr>
            <a:picLocks noChangeAspect="1" noChangeArrowheads="1"/>
          </p:cNvPicPr>
          <p:nvPr/>
        </p:nvPicPr>
        <p:blipFill>
          <a:blip r:embed="rId2" cstate="print"/>
          <a:srcRect/>
          <a:stretch>
            <a:fillRect/>
          </a:stretch>
        </p:blipFill>
        <p:spPr bwMode="auto">
          <a:xfrm rot="21092851" flipH="1">
            <a:off x="3183249" y="4185552"/>
            <a:ext cx="1027666" cy="8793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H:\somaye\draft_lens2046181module10162226photo_1214359303mr_ger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09800" y="2743200"/>
            <a:ext cx="4415830" cy="31242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Dermatophyte_01"/>
          <p:cNvPicPr>
            <a:picLocks noChangeAspect="1" noChangeArrowheads="1"/>
          </p:cNvPicPr>
          <p:nvPr/>
        </p:nvPicPr>
        <p:blipFill>
          <a:blip r:embed="rId3" cstate="print"/>
          <a:srcRect/>
          <a:stretch>
            <a:fillRect/>
          </a:stretch>
        </p:blipFill>
        <p:spPr bwMode="auto">
          <a:xfrm flipH="1">
            <a:off x="1066800" y="4038600"/>
            <a:ext cx="924560" cy="1485900"/>
          </a:xfrm>
          <a:prstGeom prst="rect">
            <a:avLst/>
          </a:prstGeom>
          <a:noFill/>
          <a:ln w="9525">
            <a:noFill/>
            <a:miter lim="800000"/>
            <a:headEnd/>
            <a:tailEnd/>
          </a:ln>
        </p:spPr>
      </p:pic>
      <p:pic>
        <p:nvPicPr>
          <p:cNvPr id="6" name="Picture 3" descr="Staphylococcus_01"/>
          <p:cNvPicPr>
            <a:picLocks noChangeAspect="1" noChangeArrowheads="1"/>
          </p:cNvPicPr>
          <p:nvPr/>
        </p:nvPicPr>
        <p:blipFill>
          <a:blip r:embed="rId4" cstate="print"/>
          <a:srcRect/>
          <a:stretch>
            <a:fillRect/>
          </a:stretch>
        </p:blipFill>
        <p:spPr bwMode="auto">
          <a:xfrm rot="21092851" flipH="1">
            <a:off x="2896833" y="5612040"/>
            <a:ext cx="1347633" cy="1153179"/>
          </a:xfrm>
          <a:prstGeom prst="rect">
            <a:avLst/>
          </a:prstGeom>
          <a:noFill/>
          <a:ln w="9525">
            <a:noFill/>
            <a:miter lim="800000"/>
            <a:headEnd/>
            <a:tailEnd/>
          </a:ln>
        </p:spPr>
      </p:pic>
      <p:pic>
        <p:nvPicPr>
          <p:cNvPr id="8" name="Picture 5" descr="Campylobacter_03"/>
          <p:cNvPicPr>
            <a:picLocks noChangeAspect="1" noChangeArrowheads="1"/>
          </p:cNvPicPr>
          <p:nvPr/>
        </p:nvPicPr>
        <p:blipFill>
          <a:blip r:embed="rId5" cstate="print"/>
          <a:srcRect/>
          <a:stretch>
            <a:fillRect/>
          </a:stretch>
        </p:blipFill>
        <p:spPr bwMode="auto">
          <a:xfrm flipH="1">
            <a:off x="6019800" y="4953000"/>
            <a:ext cx="1524000" cy="1517672"/>
          </a:xfrm>
          <a:prstGeom prst="rect">
            <a:avLst/>
          </a:prstGeom>
          <a:noFill/>
          <a:ln w="9525">
            <a:noFill/>
            <a:miter lim="800000"/>
            <a:headEnd/>
            <a:tailEnd/>
          </a:ln>
        </p:spPr>
      </p:pic>
      <p:pic>
        <p:nvPicPr>
          <p:cNvPr id="9" name="Picture 8" descr="Dermatophyte_01"/>
          <p:cNvPicPr>
            <a:picLocks noChangeAspect="1" noChangeArrowheads="1"/>
          </p:cNvPicPr>
          <p:nvPr/>
        </p:nvPicPr>
        <p:blipFill>
          <a:blip r:embed="rId3" cstate="print"/>
          <a:srcRect/>
          <a:stretch>
            <a:fillRect/>
          </a:stretch>
        </p:blipFill>
        <p:spPr bwMode="auto">
          <a:xfrm flipH="1">
            <a:off x="1600200" y="5067300"/>
            <a:ext cx="1114213" cy="1790700"/>
          </a:xfrm>
          <a:prstGeom prst="rect">
            <a:avLst/>
          </a:prstGeom>
          <a:noFill/>
          <a:ln w="9525">
            <a:noFill/>
            <a:miter lim="800000"/>
            <a:headEnd/>
            <a:tailEnd/>
          </a:ln>
        </p:spPr>
      </p:pic>
      <p:pic>
        <p:nvPicPr>
          <p:cNvPr id="10" name="Picture 3" descr="Staphylococcus_01"/>
          <p:cNvPicPr>
            <a:picLocks noChangeAspect="1" noChangeArrowheads="1"/>
          </p:cNvPicPr>
          <p:nvPr/>
        </p:nvPicPr>
        <p:blipFill>
          <a:blip r:embed="rId4" cstate="print"/>
          <a:srcRect/>
          <a:stretch>
            <a:fillRect/>
          </a:stretch>
        </p:blipFill>
        <p:spPr bwMode="auto">
          <a:xfrm rot="21092851" flipH="1">
            <a:off x="7011634" y="3978981"/>
            <a:ext cx="1347633" cy="1153179"/>
          </a:xfrm>
          <a:prstGeom prst="rect">
            <a:avLst/>
          </a:prstGeom>
          <a:noFill/>
          <a:ln w="9525">
            <a:noFill/>
            <a:miter lim="800000"/>
            <a:headEnd/>
            <a:tailEnd/>
          </a:ln>
        </p:spPr>
      </p:pic>
      <p:sp>
        <p:nvSpPr>
          <p:cNvPr id="11" name="Cloud Callout 10"/>
          <p:cNvSpPr/>
          <p:nvPr/>
        </p:nvSpPr>
        <p:spPr>
          <a:xfrm>
            <a:off x="3048000" y="0"/>
            <a:ext cx="4648200" cy="2743200"/>
          </a:xfrm>
          <a:prstGeom prst="cloudCallou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buNone/>
            </a:pPr>
            <a:r>
              <a:rPr lang="fa-IR" sz="1400" b="1" dirty="0" smtClean="0">
                <a:solidFill>
                  <a:schemeClr val="tx1"/>
                </a:solidFill>
                <a:cs typeface="B Nazanin" pitchFamily="2" charset="-78"/>
              </a:rPr>
              <a:t>میکروب عاقلی که ساکت به حرف ها گوش می کرد گفت: ما نباید نا امید باشیم، تعداد ما بسیار زیاد است و خیلی زود تکثیر می شویم و تعدادمان زیاد می شود. ما می توانیم حداقل تا یک متر آن طرف تر پخش شویم و روی هر وسیله که دور و بر وجود دارد مثل دستگیره در، کاغذ و قلم، کیف مدرسه و هر چیز دیگری زنده بمانیم و وقتی آدم ها به ما دست می زنند به کمک دستشان جا به جا شویم و وارد بدن آنها شویم.  </a:t>
            </a:r>
            <a:endParaRPr lang="en-US" sz="1400" b="1" dirty="0" smtClean="0">
              <a:solidFill>
                <a:schemeClr val="tx1"/>
              </a:solidFill>
              <a:cs typeface="B Nazanin" pitchFamily="2" charset="-78"/>
            </a:endParaRPr>
          </a:p>
        </p:txBody>
      </p:sp>
      <p:sp>
        <p:nvSpPr>
          <p:cNvPr id="12" name="Cloud Callout 11"/>
          <p:cNvSpPr/>
          <p:nvPr/>
        </p:nvSpPr>
        <p:spPr>
          <a:xfrm flipH="1">
            <a:off x="457200" y="2209800"/>
            <a:ext cx="2057400" cy="1600200"/>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Cloud Callout 12"/>
          <p:cNvSpPr/>
          <p:nvPr/>
        </p:nvSpPr>
        <p:spPr>
          <a:xfrm>
            <a:off x="6858000" y="2209800"/>
            <a:ext cx="2057400" cy="1600200"/>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8" descr="Campylobacter_02"/>
          <p:cNvPicPr>
            <a:picLocks noChangeAspect="1" noChangeArrowheads="1"/>
          </p:cNvPicPr>
          <p:nvPr/>
        </p:nvPicPr>
        <p:blipFill>
          <a:blip r:embed="rId6" cstate="print"/>
          <a:srcRect/>
          <a:stretch>
            <a:fillRect/>
          </a:stretch>
        </p:blipFill>
        <p:spPr bwMode="auto">
          <a:xfrm rot="21203355">
            <a:off x="4597452" y="5393528"/>
            <a:ext cx="1136477" cy="1403721"/>
          </a:xfrm>
          <a:prstGeom prst="rect">
            <a:avLst/>
          </a:prstGeom>
          <a:noFill/>
          <a:ln w="9525">
            <a:noFill/>
            <a:miter lim="800000"/>
            <a:headEnd/>
            <a:tailEnd/>
          </a:ln>
        </p:spPr>
      </p:pic>
      <p:pic>
        <p:nvPicPr>
          <p:cNvPr id="15" name="Picture 21" descr="Dermatophyte_01"/>
          <p:cNvPicPr>
            <a:picLocks noChangeAspect="1" noChangeArrowheads="1"/>
          </p:cNvPicPr>
          <p:nvPr/>
        </p:nvPicPr>
        <p:blipFill>
          <a:blip r:embed="rId3" cstate="print"/>
          <a:srcRect/>
          <a:stretch>
            <a:fillRect/>
          </a:stretch>
        </p:blipFill>
        <p:spPr bwMode="auto">
          <a:xfrm rot="837450">
            <a:off x="7524925" y="5107714"/>
            <a:ext cx="798512" cy="1204913"/>
          </a:xfrm>
          <a:prstGeom prst="rect">
            <a:avLst/>
          </a:prstGeom>
          <a:noFill/>
          <a:ln w="9525">
            <a:noFill/>
            <a:miter lim="800000"/>
            <a:headEnd/>
            <a:tailEnd/>
          </a:ln>
        </p:spPr>
      </p:pic>
      <p:pic>
        <p:nvPicPr>
          <p:cNvPr id="16" name="Picture 17" descr="salmonella"/>
          <p:cNvPicPr>
            <a:picLocks noChangeAspect="1" noChangeArrowheads="1"/>
          </p:cNvPicPr>
          <p:nvPr/>
        </p:nvPicPr>
        <p:blipFill>
          <a:blip r:embed="rId7" cstate="print"/>
          <a:srcRect/>
          <a:stretch>
            <a:fillRect/>
          </a:stretch>
        </p:blipFill>
        <p:spPr bwMode="auto">
          <a:xfrm>
            <a:off x="0" y="5181600"/>
            <a:ext cx="1244600" cy="1228725"/>
          </a:xfrm>
          <a:prstGeom prst="rect">
            <a:avLst/>
          </a:prstGeom>
          <a:noFill/>
          <a:ln w="9525">
            <a:noFill/>
            <a:miter lim="800000"/>
            <a:headEnd/>
            <a:tailEnd/>
          </a:ln>
        </p:spPr>
      </p:pic>
      <p:pic>
        <p:nvPicPr>
          <p:cNvPr id="17" name="Picture 2" descr="C:\Documents and Settings\s.aghamohamadzadeh\Desktop\New Folder (3)\thCABR1U6P.jpg"/>
          <p:cNvPicPr>
            <a:picLocks noChangeAspect="1" noChangeArrowheads="1"/>
          </p:cNvPicPr>
          <p:nvPr/>
        </p:nvPicPr>
        <p:blipFill>
          <a:blip r:embed="rId8" cstate="print"/>
          <a:srcRect/>
          <a:stretch>
            <a:fillRect/>
          </a:stretch>
        </p:blipFill>
        <p:spPr bwMode="auto">
          <a:xfrm>
            <a:off x="838200" y="2514600"/>
            <a:ext cx="1295400" cy="906780"/>
          </a:xfrm>
          <a:prstGeom prst="rect">
            <a:avLst/>
          </a:prstGeom>
          <a:noFill/>
        </p:spPr>
      </p:pic>
      <p:pic>
        <p:nvPicPr>
          <p:cNvPr id="18" name="Picture 2" descr="\\ns1\Share Public FDO\RUD\3-3.jpg"/>
          <p:cNvPicPr>
            <a:picLocks noChangeAspect="1" noChangeArrowheads="1"/>
          </p:cNvPicPr>
          <p:nvPr/>
        </p:nvPicPr>
        <p:blipFill>
          <a:blip r:embed="rId9" cstate="print"/>
          <a:srcRect/>
          <a:stretch>
            <a:fillRect/>
          </a:stretch>
        </p:blipFill>
        <p:spPr bwMode="auto">
          <a:xfrm>
            <a:off x="7239000" y="2438400"/>
            <a:ext cx="1329708" cy="945335"/>
          </a:xfrm>
          <a:prstGeom prst="rect">
            <a:avLst/>
          </a:prstGeom>
          <a:solidFill>
            <a:schemeClr val="bg1"/>
          </a:solid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ns1\Share Public FDO\RUD\3-3.jpg"/>
          <p:cNvPicPr>
            <a:picLocks noChangeAspect="1" noChangeArrowheads="1"/>
          </p:cNvPicPr>
          <p:nvPr/>
        </p:nvPicPr>
        <p:blipFill>
          <a:blip r:embed="rId2" cstate="print"/>
          <a:srcRect/>
          <a:stretch>
            <a:fillRect/>
          </a:stretch>
        </p:blipFill>
        <p:spPr bwMode="auto">
          <a:xfrm>
            <a:off x="1371600" y="1524000"/>
            <a:ext cx="7010400" cy="4983935"/>
          </a:xfrm>
          <a:prstGeom prst="rect">
            <a:avLst/>
          </a:prstGeom>
          <a:noFill/>
        </p:spPr>
      </p:pic>
      <p:sp>
        <p:nvSpPr>
          <p:cNvPr id="6" name="Content Placeholder 2"/>
          <p:cNvSpPr>
            <a:spLocks noGrp="1"/>
          </p:cNvSpPr>
          <p:nvPr>
            <p:ph idx="1"/>
          </p:nvPr>
        </p:nvSpPr>
        <p:spPr>
          <a:xfrm>
            <a:off x="457200" y="838201"/>
            <a:ext cx="8229600" cy="1371599"/>
          </a:xfrm>
        </p:spPr>
        <p:txBody>
          <a:bodyPr/>
          <a:lstStyle/>
          <a:p>
            <a:pPr algn="just" rtl="1">
              <a:buNone/>
            </a:pPr>
            <a:r>
              <a:rPr lang="fa-IR" sz="2000" b="1" dirty="0" smtClean="0">
                <a:cs typeface="B Nazanin" pitchFamily="2" charset="-78"/>
              </a:rPr>
              <a:t>میکروب دیگری گفت: وقتی من و دوستانم با هزار زحمت خودمان را به دستان یک آدم رساندیم خیلی خوشحال بودیم، ولی او قبل از خوردن غذا دست هایش را با آب و صابون شست. صابون همه جا را لیز کرد پای دوستانم لیز خورد و همگی در آب غرق شدند و  در چاه فرو رفتند و من با هزار زحمت زنده ماندم. هنوز صدای فریادهایشان در گوشم است.</a:t>
            </a:r>
            <a:endParaRPr lang="en-US" sz="2000" b="1" dirty="0" smtClean="0">
              <a:cs typeface="B Nazanin" pitchFamily="2" charset="-78"/>
            </a:endParaRPr>
          </a:p>
          <a:p>
            <a:pPr algn="r" rtl="1">
              <a:buNone/>
            </a:pP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1"/>
            <a:ext cx="8229600" cy="1295399"/>
          </a:xfrm>
        </p:spPr>
        <p:txBody>
          <a:bodyPr>
            <a:normAutofit fontScale="77500" lnSpcReduction="20000"/>
          </a:bodyPr>
          <a:lstStyle/>
          <a:p>
            <a:pPr algn="just" rtl="1">
              <a:buNone/>
            </a:pPr>
            <a:r>
              <a:rPr lang="fa-IR" sz="2400" b="1" dirty="0" smtClean="0">
                <a:cs typeface="B Nazanin" pitchFamily="2" charset="-78"/>
              </a:rPr>
              <a:t>میزبان میکروب ها گفت: اگر شانس بیاوریم و آدم ها وقتی عطسه می کنند دستمال جلوی دهانشان نگیرند و دست هایشان را بعد از  عطسه و سرفه نشویند ما حتما موفق می شویم ولی اگر این طور نشود چه ........... میکروب دیگری گفت: من وارد بدن آدمی شدم که وقتی عطسه کرد، دستهایش را جلوی دهانش گرفت و نگذاشت ما پخش شویم ولی دست هایش را نشست و دستش را به هر کجا زد آنجا آلوده شد و ما خیلی خوشحال شدیم که خودش ما را منتقل کرد.</a:t>
            </a:r>
            <a:endParaRPr lang="en-US" sz="2400" b="1" dirty="0" smtClean="0">
              <a:cs typeface="B Nazanin" pitchFamily="2" charset="-78"/>
            </a:endParaRPr>
          </a:p>
        </p:txBody>
      </p:sp>
      <p:pic>
        <p:nvPicPr>
          <p:cNvPr id="6" name="Picture 15" descr="Amy_Sneeses"/>
          <p:cNvPicPr>
            <a:picLocks noChangeAspect="1" noChangeArrowheads="1"/>
          </p:cNvPicPr>
          <p:nvPr/>
        </p:nvPicPr>
        <p:blipFill>
          <a:blip r:embed="rId2" cstate="print"/>
          <a:srcRect l="5373" t="5560" b="49962"/>
          <a:stretch>
            <a:fillRect/>
          </a:stretch>
        </p:blipFill>
        <p:spPr bwMode="auto">
          <a:xfrm>
            <a:off x="304800" y="2362200"/>
            <a:ext cx="2895600" cy="2633057"/>
          </a:xfrm>
          <a:prstGeom prst="rect">
            <a:avLst/>
          </a:prstGeom>
          <a:noFill/>
          <a:ln w="9525">
            <a:noFill/>
            <a:miter lim="800000"/>
            <a:headEnd/>
            <a:tailEnd/>
          </a:ln>
        </p:spPr>
      </p:pic>
      <p:sp>
        <p:nvSpPr>
          <p:cNvPr id="8" name="Flowchart: Summing Junction 7"/>
          <p:cNvSpPr/>
          <p:nvPr/>
        </p:nvSpPr>
        <p:spPr>
          <a:xfrm>
            <a:off x="3124200" y="2286000"/>
            <a:ext cx="1905000" cy="1447800"/>
          </a:xfrm>
          <a:prstGeom prst="flowChartSummingJunction">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029200" y="2209800"/>
            <a:ext cx="3581400" cy="32004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2" descr="F:\1 دكتر سميه آقامحمدزاده\اطلاعات عمومی شخصی\منظره\عكس منظره\شخصی\ه8م7\شستن دست\thCA0S7YQR.jpg"/>
          <p:cNvPicPr>
            <a:picLocks noChangeAspect="1" noChangeArrowheads="1"/>
          </p:cNvPicPr>
          <p:nvPr/>
        </p:nvPicPr>
        <p:blipFill>
          <a:blip r:embed="rId3" cstate="print"/>
          <a:srcRect/>
          <a:stretch>
            <a:fillRect/>
          </a:stretch>
        </p:blipFill>
        <p:spPr bwMode="auto">
          <a:xfrm>
            <a:off x="5562600" y="2819400"/>
            <a:ext cx="2419350" cy="1935480"/>
          </a:xfrm>
          <a:prstGeom prst="rect">
            <a:avLst/>
          </a:prstGeom>
          <a:noFill/>
        </p:spPr>
      </p:pic>
      <p:cxnSp>
        <p:nvCxnSpPr>
          <p:cNvPr id="21" name="Straight Connector 20"/>
          <p:cNvCxnSpPr>
            <a:stCxn id="14" idx="7"/>
            <a:endCxn id="14" idx="3"/>
          </p:cNvCxnSpPr>
          <p:nvPr/>
        </p:nvCxnSpPr>
        <p:spPr>
          <a:xfrm flipH="1">
            <a:off x="5553684" y="2678487"/>
            <a:ext cx="2532432" cy="226302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486400" y="2743200"/>
            <a:ext cx="2590800" cy="2133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Flowchart: Summing Junction 28"/>
          <p:cNvSpPr/>
          <p:nvPr/>
        </p:nvSpPr>
        <p:spPr>
          <a:xfrm>
            <a:off x="3048000" y="4343400"/>
            <a:ext cx="1905000" cy="1752600"/>
          </a:xfrm>
          <a:prstGeom prst="flowChartSummingJunction">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5" descr="F:\1 دكتر سميه آقامحمدزاده\اطلاعات عمومی شخصی\منظره\عكس منظره\شخصی\ه8م7\شستن دست\thCA3053C0.jpg"/>
          <p:cNvPicPr>
            <a:picLocks noChangeAspect="1" noChangeArrowheads="1"/>
          </p:cNvPicPr>
          <p:nvPr/>
        </p:nvPicPr>
        <p:blipFill>
          <a:blip r:embed="rId4" cstate="print"/>
          <a:srcRect/>
          <a:stretch>
            <a:fillRect/>
          </a:stretch>
        </p:blipFill>
        <p:spPr bwMode="auto">
          <a:xfrm rot="16200000">
            <a:off x="3706368" y="2542032"/>
            <a:ext cx="664463" cy="914399"/>
          </a:xfrm>
          <a:prstGeom prst="rect">
            <a:avLst/>
          </a:prstGeom>
          <a:noFill/>
        </p:spPr>
      </p:pic>
      <p:pic>
        <p:nvPicPr>
          <p:cNvPr id="32" name="Picture 2" descr="C:\Documents and Settings\s.aghamohamadzadeh\Desktop\New Folder (3)\thCABR1U6P.jpg"/>
          <p:cNvPicPr>
            <a:picLocks noChangeAspect="1" noChangeArrowheads="1"/>
          </p:cNvPicPr>
          <p:nvPr/>
        </p:nvPicPr>
        <p:blipFill>
          <a:blip r:embed="rId5" cstate="print"/>
          <a:srcRect/>
          <a:stretch>
            <a:fillRect/>
          </a:stretch>
        </p:blipFill>
        <p:spPr bwMode="auto">
          <a:xfrm>
            <a:off x="3276600" y="4800600"/>
            <a:ext cx="1244709" cy="76200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Staphylococcus_01"/>
          <p:cNvPicPr>
            <a:picLocks noChangeAspect="1" noChangeArrowheads="1"/>
          </p:cNvPicPr>
          <p:nvPr/>
        </p:nvPicPr>
        <p:blipFill>
          <a:blip r:embed="rId2" cstate="print"/>
          <a:srcRect/>
          <a:stretch>
            <a:fillRect/>
          </a:stretch>
        </p:blipFill>
        <p:spPr bwMode="auto">
          <a:xfrm rot="21092851" flipH="1">
            <a:off x="1963111" y="3970933"/>
            <a:ext cx="2337530" cy="2000240"/>
          </a:xfrm>
          <a:prstGeom prst="rect">
            <a:avLst/>
          </a:prstGeom>
          <a:noFill/>
          <a:ln w="9525">
            <a:noFill/>
            <a:miter lim="800000"/>
            <a:headEnd/>
            <a:tailEnd/>
          </a:ln>
        </p:spPr>
      </p:pic>
      <p:pic>
        <p:nvPicPr>
          <p:cNvPr id="6" name="Picture 4" descr="Dermatophyte_01"/>
          <p:cNvPicPr>
            <a:picLocks noChangeAspect="1" noChangeArrowheads="1"/>
          </p:cNvPicPr>
          <p:nvPr/>
        </p:nvPicPr>
        <p:blipFill>
          <a:blip r:embed="rId3" cstate="print"/>
          <a:srcRect/>
          <a:stretch>
            <a:fillRect/>
          </a:stretch>
        </p:blipFill>
        <p:spPr bwMode="auto">
          <a:xfrm flipH="1">
            <a:off x="457200" y="3429000"/>
            <a:ext cx="1778000" cy="2857500"/>
          </a:xfrm>
          <a:prstGeom prst="rect">
            <a:avLst/>
          </a:prstGeom>
          <a:noFill/>
          <a:ln w="9525">
            <a:noFill/>
            <a:miter lim="800000"/>
            <a:headEnd/>
            <a:tailEnd/>
          </a:ln>
        </p:spPr>
      </p:pic>
      <p:pic>
        <p:nvPicPr>
          <p:cNvPr id="7" name="Picture 6" descr="influenza_01"/>
          <p:cNvPicPr>
            <a:picLocks noChangeAspect="1" noChangeArrowheads="1"/>
          </p:cNvPicPr>
          <p:nvPr/>
        </p:nvPicPr>
        <p:blipFill>
          <a:blip r:embed="rId4" cstate="print"/>
          <a:srcRect/>
          <a:stretch>
            <a:fillRect/>
          </a:stretch>
        </p:blipFill>
        <p:spPr bwMode="auto">
          <a:xfrm rot="20934761" flipH="1">
            <a:off x="5961021" y="1777391"/>
            <a:ext cx="1155700" cy="1085850"/>
          </a:xfrm>
          <a:prstGeom prst="rect">
            <a:avLst/>
          </a:prstGeom>
          <a:noFill/>
          <a:ln w="9525">
            <a:noFill/>
            <a:miter lim="800000"/>
            <a:headEnd/>
            <a:tailEnd/>
          </a:ln>
        </p:spPr>
      </p:pic>
      <p:pic>
        <p:nvPicPr>
          <p:cNvPr id="12" name="Picture 17" descr="salmonella"/>
          <p:cNvPicPr>
            <a:picLocks noChangeAspect="1" noChangeArrowheads="1"/>
          </p:cNvPicPr>
          <p:nvPr/>
        </p:nvPicPr>
        <p:blipFill>
          <a:blip r:embed="rId5" cstate="print"/>
          <a:srcRect/>
          <a:stretch>
            <a:fillRect/>
          </a:stretch>
        </p:blipFill>
        <p:spPr bwMode="auto">
          <a:xfrm>
            <a:off x="4191000" y="4191000"/>
            <a:ext cx="1862076" cy="2133600"/>
          </a:xfrm>
          <a:prstGeom prst="rect">
            <a:avLst/>
          </a:prstGeom>
          <a:noFill/>
          <a:ln w="9525">
            <a:noFill/>
            <a:miter lim="800000"/>
            <a:headEnd/>
            <a:tailEnd/>
          </a:ln>
        </p:spPr>
      </p:pic>
      <p:sp>
        <p:nvSpPr>
          <p:cNvPr id="15" name="Rectangle 14"/>
          <p:cNvSpPr/>
          <p:nvPr/>
        </p:nvSpPr>
        <p:spPr>
          <a:xfrm>
            <a:off x="381000" y="685800"/>
            <a:ext cx="7924800" cy="1200329"/>
          </a:xfrm>
          <a:prstGeom prst="rect">
            <a:avLst/>
          </a:prstGeom>
        </p:spPr>
        <p:txBody>
          <a:bodyPr wrap="square">
            <a:spAutoFit/>
          </a:bodyPr>
          <a:lstStyle/>
          <a:p>
            <a:pPr algn="just" rtl="1">
              <a:buNone/>
            </a:pPr>
            <a:r>
              <a:rPr lang="fa-IR" b="1" dirty="0" smtClean="0">
                <a:cs typeface="B Nazanin" pitchFamily="2" charset="-78"/>
              </a:rPr>
              <a:t>خلاصه آن شب هر کس حرفی زد و چیزی گفت و هر کدام از تجربیاتشان گفتند.... میکروب ها خیلی فکر کردند. فکر کردند و فکر کردند ولی به هیچ نتیجه ای نرسیدند. </a:t>
            </a:r>
            <a:endParaRPr lang="en-US" b="1" dirty="0" smtClean="0">
              <a:cs typeface="B Nazanin" pitchFamily="2" charset="-78"/>
            </a:endParaRPr>
          </a:p>
          <a:p>
            <a:pPr algn="just" rtl="1">
              <a:buNone/>
            </a:pPr>
            <a:r>
              <a:rPr lang="fa-IR" b="1" dirty="0" smtClean="0">
                <a:cs typeface="B Nazanin" pitchFamily="2" charset="-78"/>
              </a:rPr>
              <a:t>سپس میکروب ها مراسم دعایی برگزار کردند که تعداد آدم هایی که بهداشت را رعایت نمی کنند زیاد شود. </a:t>
            </a:r>
            <a:endParaRPr lang="en-US" b="1" dirty="0" smtClean="0">
              <a:cs typeface="B Nazanin" pitchFamily="2" charset="-78"/>
            </a:endParaRPr>
          </a:p>
        </p:txBody>
      </p:sp>
      <p:sp>
        <p:nvSpPr>
          <p:cNvPr id="16" name="Cloud Callout 15"/>
          <p:cNvSpPr/>
          <p:nvPr/>
        </p:nvSpPr>
        <p:spPr>
          <a:xfrm>
            <a:off x="2362200" y="1600200"/>
            <a:ext cx="3505200" cy="2133600"/>
          </a:xfrm>
          <a:prstGeom prst="cloudCallou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buNone/>
            </a:pPr>
            <a:r>
              <a:rPr lang="fa-IR" sz="1400" b="1" dirty="0" smtClean="0">
                <a:solidFill>
                  <a:schemeClr val="tx1"/>
                </a:solidFill>
                <a:cs typeface="B Nazanin" pitchFamily="2" charset="-78"/>
              </a:rPr>
              <a:t>میزبان میکروب ها گفت: نگران نباشید تعدادی زیادی از آدم ها هستند که مسائل بهداشتی را رعایت نمی کنند، ما باید از این فرصت های طلایی خوب استفاده کنیم و کاری جز این از دستمان بر نمی آید پس باید امیدوار باشیم.</a:t>
            </a:r>
            <a:endParaRPr lang="en-US" sz="1400" b="1" dirty="0" smtClean="0">
              <a:solidFill>
                <a:schemeClr val="tx1"/>
              </a:solidFill>
              <a:cs typeface="B Nazanin" pitchFamily="2" charset="-78"/>
            </a:endParaRPr>
          </a:p>
        </p:txBody>
      </p:sp>
      <p:sp>
        <p:nvSpPr>
          <p:cNvPr id="17" name="Cloud Callout 16"/>
          <p:cNvSpPr/>
          <p:nvPr/>
        </p:nvSpPr>
        <p:spPr>
          <a:xfrm>
            <a:off x="1295400" y="2590800"/>
            <a:ext cx="990600" cy="838200"/>
          </a:xfrm>
          <a:prstGeom prst="cloudCallou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b="1" dirty="0" smtClean="0">
                <a:solidFill>
                  <a:schemeClr val="tx1"/>
                </a:solidFill>
                <a:cs typeface="B Nazanin" pitchFamily="2" charset="-78"/>
              </a:rPr>
              <a:t>؟</a:t>
            </a:r>
            <a:endParaRPr lang="en-US" sz="3600" b="1" dirty="0">
              <a:solidFill>
                <a:schemeClr val="tx1"/>
              </a:solidFill>
              <a:cs typeface="B Nazanin" pitchFamily="2" charset="-78"/>
            </a:endParaRPr>
          </a:p>
        </p:txBody>
      </p:sp>
      <p:sp>
        <p:nvSpPr>
          <p:cNvPr id="18" name="Cloud Callout 17"/>
          <p:cNvSpPr/>
          <p:nvPr/>
        </p:nvSpPr>
        <p:spPr>
          <a:xfrm>
            <a:off x="6858000" y="2514600"/>
            <a:ext cx="1066800" cy="914400"/>
          </a:xfrm>
          <a:prstGeom prst="cloudCallou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000" b="1" dirty="0" smtClean="0">
                <a:solidFill>
                  <a:schemeClr val="tx1"/>
                </a:solidFill>
                <a:cs typeface="B Nazanin" pitchFamily="2" charset="-78"/>
              </a:rPr>
              <a:t>؟</a:t>
            </a:r>
            <a:endParaRPr lang="en-US" sz="4000" b="1" dirty="0">
              <a:solidFill>
                <a:schemeClr val="tx1"/>
              </a:solidFill>
              <a:cs typeface="B Nazanin" pitchFamily="2" charset="-78"/>
            </a:endParaRPr>
          </a:p>
        </p:txBody>
      </p:sp>
      <p:sp>
        <p:nvSpPr>
          <p:cNvPr id="19" name="Cloud Callout 18"/>
          <p:cNvSpPr/>
          <p:nvPr/>
        </p:nvSpPr>
        <p:spPr>
          <a:xfrm>
            <a:off x="5257800" y="3200400"/>
            <a:ext cx="914400" cy="914400"/>
          </a:xfrm>
          <a:prstGeom prst="cloudCallou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000" b="1" dirty="0" smtClean="0">
                <a:solidFill>
                  <a:schemeClr val="tx1"/>
                </a:solidFill>
                <a:cs typeface="B Nazanin" pitchFamily="2" charset="-78"/>
              </a:rPr>
              <a:t>؟</a:t>
            </a:r>
            <a:endParaRPr lang="en-US" sz="4000" b="1" dirty="0">
              <a:solidFill>
                <a:schemeClr val="tx1"/>
              </a:solidFill>
              <a:cs typeface="B Nazanin" pitchFamily="2" charset="-78"/>
            </a:endParaRPr>
          </a:p>
        </p:txBody>
      </p:sp>
      <p:pic>
        <p:nvPicPr>
          <p:cNvPr id="20" name="Picture 18" descr="Campylobacter_02"/>
          <p:cNvPicPr>
            <a:picLocks noChangeAspect="1" noChangeArrowheads="1"/>
          </p:cNvPicPr>
          <p:nvPr/>
        </p:nvPicPr>
        <p:blipFill>
          <a:blip r:embed="rId6" cstate="print"/>
          <a:srcRect/>
          <a:stretch>
            <a:fillRect/>
          </a:stretch>
        </p:blipFill>
        <p:spPr bwMode="auto">
          <a:xfrm rot="21203355">
            <a:off x="6292734" y="3828870"/>
            <a:ext cx="1778503" cy="2196721"/>
          </a:xfrm>
          <a:prstGeom prst="rect">
            <a:avLst/>
          </a:prstGeom>
          <a:noFill/>
          <a:ln w="9525">
            <a:noFill/>
            <a:miter lim="800000"/>
            <a:headEnd/>
            <a:tailEnd/>
          </a:ln>
        </p:spPr>
      </p:pic>
    </p:spTree>
    <p:extLst>
      <p:ext uri="{BB962C8B-B14F-4D97-AF65-F5344CB8AC3E}">
        <p14:creationId xmlns:p14="http://schemas.microsoft.com/office/powerpoint/2010/main" xmlns="" val="810402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838200"/>
            <a:ext cx="7772400" cy="1219200"/>
          </a:xfrm>
        </p:spPr>
        <p:txBody>
          <a:bodyPr>
            <a:normAutofit fontScale="92500" lnSpcReduction="10000"/>
          </a:bodyPr>
          <a:lstStyle/>
          <a:p>
            <a:pPr marL="0" algn="just" rtl="1">
              <a:buNone/>
            </a:pPr>
            <a:r>
              <a:rPr lang="fa-IR" sz="2200" b="1" dirty="0" smtClean="0">
                <a:cs typeface="B Nazanin" pitchFamily="2" charset="-78"/>
              </a:rPr>
              <a:t>باکتری بسیار باهوش و بدجنسی </a:t>
            </a:r>
            <a:r>
              <a:rPr lang="fa-IR" sz="2200" b="1" dirty="0" smtClean="0">
                <a:cs typeface="B Nazanin" pitchFamily="2" charset="-78"/>
              </a:rPr>
              <a:t>تازه چند روزی بود که در </a:t>
            </a:r>
            <a:r>
              <a:rPr lang="fa-IR" sz="2200" b="1" dirty="0" smtClean="0">
                <a:cs typeface="B Nazanin" pitchFamily="2" charset="-78"/>
              </a:rPr>
              <a:t>گلوی </a:t>
            </a:r>
            <a:r>
              <a:rPr lang="fa-IR" sz="2200" b="1" dirty="0" smtClean="0">
                <a:cs typeface="B Nazanin" pitchFamily="2" charset="-78"/>
              </a:rPr>
              <a:t>پریچهر</a:t>
            </a:r>
            <a:r>
              <a:rPr lang="fa-IR" sz="2200" b="1" dirty="0" smtClean="0">
                <a:cs typeface="B Nazanin" pitchFamily="2" charset="-78"/>
              </a:rPr>
              <a:t>شروع </a:t>
            </a:r>
            <a:r>
              <a:rPr lang="fa-IR" sz="2200" b="1" dirty="0" smtClean="0">
                <a:cs typeface="B Nazanin" pitchFamily="2" charset="-78"/>
              </a:rPr>
              <a:t>به رشد و تکثیر کرده بود ، اسم این باکتری </a:t>
            </a:r>
            <a:r>
              <a:rPr lang="fa-IR" sz="2200" b="1" dirty="0" smtClean="0">
                <a:cs typeface="B Nazanin" pitchFamily="2" charset="-78"/>
              </a:rPr>
              <a:t>استافیلوکک بود اما  </a:t>
            </a:r>
            <a:r>
              <a:rPr lang="fa-IR" sz="2200" b="1" dirty="0" smtClean="0">
                <a:cs typeface="B Nazanin" pitchFamily="2" charset="-78"/>
              </a:rPr>
              <a:t>دوستانش او را استاف صدا می زدند. کار اصلی او ایجاد گلودرد چرگی بود و باعث شده بود که پریچهر تب کند و گلو درد سختی بگیرد. </a:t>
            </a:r>
            <a:endParaRPr lang="en-US" sz="2200" b="1" dirty="0">
              <a:cs typeface="B Nazanin" pitchFamily="2" charset="-78"/>
            </a:endParaRPr>
          </a:p>
        </p:txBody>
      </p:sp>
      <p:pic>
        <p:nvPicPr>
          <p:cNvPr id="4" name="Picture 3" descr="Staphylococcus_01"/>
          <p:cNvPicPr>
            <a:picLocks noChangeAspect="1" noChangeArrowheads="1"/>
          </p:cNvPicPr>
          <p:nvPr/>
        </p:nvPicPr>
        <p:blipFill>
          <a:blip r:embed="rId2" cstate="print"/>
          <a:srcRect/>
          <a:stretch>
            <a:fillRect/>
          </a:stretch>
        </p:blipFill>
        <p:spPr bwMode="auto">
          <a:xfrm rot="21092851" flipH="1">
            <a:off x="946161" y="1973263"/>
            <a:ext cx="3205092" cy="2742618"/>
          </a:xfrm>
          <a:prstGeom prst="rect">
            <a:avLst/>
          </a:prstGeom>
          <a:noFill/>
          <a:ln w="9525">
            <a:noFill/>
            <a:miter lim="800000"/>
            <a:headEnd/>
            <a:tailEnd/>
          </a:ln>
        </p:spPr>
      </p:pic>
      <p:pic>
        <p:nvPicPr>
          <p:cNvPr id="5" name="Picture 2" descr="F:\1 دكتر سميه آقامحمدزاده\اطلاعات عمومی شخصی\منظره\عكس منظره\شخصی\ه8م7\AMOXICILIN\0.jpg"/>
          <p:cNvPicPr>
            <a:picLocks noChangeAspect="1" noChangeArrowheads="1"/>
          </p:cNvPicPr>
          <p:nvPr/>
        </p:nvPicPr>
        <p:blipFill>
          <a:blip r:embed="rId3" cstate="print"/>
          <a:srcRect/>
          <a:stretch>
            <a:fillRect/>
          </a:stretch>
        </p:blipFill>
        <p:spPr bwMode="auto">
          <a:xfrm>
            <a:off x="4191000" y="2667000"/>
            <a:ext cx="3865621" cy="3309938"/>
          </a:xfrm>
          <a:prstGeom prst="rect">
            <a:avLst/>
          </a:prstGeom>
          <a:noFill/>
        </p:spPr>
      </p:pic>
      <p:pic>
        <p:nvPicPr>
          <p:cNvPr id="7" name="Picture 13" descr="Amy_Throat_2"/>
          <p:cNvPicPr>
            <a:picLocks noChangeAspect="1" noChangeArrowheads="1"/>
          </p:cNvPicPr>
          <p:nvPr/>
        </p:nvPicPr>
        <p:blipFill>
          <a:blip r:embed="rId4" cstate="print"/>
          <a:srcRect/>
          <a:stretch>
            <a:fillRect/>
          </a:stretch>
        </p:blipFill>
        <p:spPr bwMode="auto">
          <a:xfrm rot="826601">
            <a:off x="259971" y="3642650"/>
            <a:ext cx="2973388" cy="4462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1"/>
            <a:ext cx="7772400" cy="1371599"/>
          </a:xfrm>
        </p:spPr>
        <p:txBody>
          <a:bodyPr>
            <a:normAutofit/>
          </a:bodyPr>
          <a:lstStyle/>
          <a:p>
            <a:pPr algn="just" rtl="1">
              <a:buNone/>
            </a:pPr>
            <a:r>
              <a:rPr lang="fa-IR" sz="2200" b="1" dirty="0" smtClean="0">
                <a:cs typeface="B Nazanin" pitchFamily="2" charset="-78"/>
              </a:rPr>
              <a:t>البته گلبول های سفید از لحظه ای که استاف وارد بدن شده بود، به او امان نمی دادند اما با وجود تلاشی که آنها می کردند او آنقدر باهوش و زرنگ بود که توانسته بود رشد کند و تعداد زیادی باکتری مثل خودش درست کند. </a:t>
            </a:r>
            <a:endParaRPr lang="en-US" sz="2200" b="1" dirty="0">
              <a:cs typeface="B Nazanin" pitchFamily="2" charset="-78"/>
            </a:endParaRPr>
          </a:p>
        </p:txBody>
      </p:sp>
      <p:pic>
        <p:nvPicPr>
          <p:cNvPr id="1026" name="Picture 2" descr="F:\1 دكتر سميه آقامحمدزاده\اطلاعات عمومی شخصی\منظره\عكس منظره\شخصی\قصه\16 قصه مقاومت میکروبی\8112451.jpg"/>
          <p:cNvPicPr>
            <a:picLocks noChangeAspect="1" noChangeArrowheads="1"/>
          </p:cNvPicPr>
          <p:nvPr/>
        </p:nvPicPr>
        <p:blipFill>
          <a:blip r:embed="rId2" cstate="print"/>
          <a:srcRect/>
          <a:stretch>
            <a:fillRect/>
          </a:stretch>
        </p:blipFill>
        <p:spPr bwMode="auto">
          <a:xfrm>
            <a:off x="1219200" y="1848222"/>
            <a:ext cx="6477000" cy="4826088"/>
          </a:xfrm>
          <a:prstGeom prst="rect">
            <a:avLst/>
          </a:prstGeom>
          <a:noFill/>
        </p:spPr>
      </p:pic>
      <p:pic>
        <p:nvPicPr>
          <p:cNvPr id="4" name="Picture 3" descr="Staphylococcus_01"/>
          <p:cNvPicPr>
            <a:picLocks noChangeAspect="1" noChangeArrowheads="1"/>
          </p:cNvPicPr>
          <p:nvPr/>
        </p:nvPicPr>
        <p:blipFill>
          <a:blip r:embed="rId3" cstate="print"/>
          <a:srcRect/>
          <a:stretch>
            <a:fillRect/>
          </a:stretch>
        </p:blipFill>
        <p:spPr bwMode="auto">
          <a:xfrm rot="21092851" flipH="1">
            <a:off x="4086763" y="2511212"/>
            <a:ext cx="2164384" cy="1852077"/>
          </a:xfrm>
          <a:prstGeom prst="rect">
            <a:avLst/>
          </a:prstGeom>
          <a:noFill/>
          <a:ln w="9525">
            <a:noFill/>
            <a:miter lim="800000"/>
            <a:headEnd/>
            <a:tailEnd/>
          </a:ln>
        </p:spPr>
      </p:pic>
      <p:pic>
        <p:nvPicPr>
          <p:cNvPr id="5" name="Picture 4" descr="Staphylococcus_01"/>
          <p:cNvPicPr>
            <a:picLocks noChangeAspect="1" noChangeArrowheads="1"/>
          </p:cNvPicPr>
          <p:nvPr/>
        </p:nvPicPr>
        <p:blipFill>
          <a:blip r:embed="rId3" cstate="print"/>
          <a:srcRect/>
          <a:stretch>
            <a:fillRect/>
          </a:stretch>
        </p:blipFill>
        <p:spPr bwMode="auto">
          <a:xfrm rot="21092851" flipH="1">
            <a:off x="2382245" y="3712649"/>
            <a:ext cx="797232" cy="652478"/>
          </a:xfrm>
          <a:prstGeom prst="rect">
            <a:avLst/>
          </a:prstGeom>
          <a:noFill/>
          <a:ln w="9525">
            <a:noFill/>
            <a:miter lim="800000"/>
            <a:headEnd/>
            <a:tailEnd/>
          </a:ln>
        </p:spPr>
      </p:pic>
      <p:pic>
        <p:nvPicPr>
          <p:cNvPr id="6" name="Picture 5" descr="Staphylococcus_01"/>
          <p:cNvPicPr>
            <a:picLocks noChangeAspect="1" noChangeArrowheads="1"/>
          </p:cNvPicPr>
          <p:nvPr/>
        </p:nvPicPr>
        <p:blipFill>
          <a:blip r:embed="rId3" cstate="print"/>
          <a:srcRect/>
          <a:stretch>
            <a:fillRect/>
          </a:stretch>
        </p:blipFill>
        <p:spPr bwMode="auto">
          <a:xfrm rot="21092851" flipH="1">
            <a:off x="1409705" y="2867483"/>
            <a:ext cx="696357" cy="569919"/>
          </a:xfrm>
          <a:prstGeom prst="rect">
            <a:avLst/>
          </a:prstGeom>
          <a:noFill/>
          <a:ln w="9525">
            <a:noFill/>
            <a:miter lim="800000"/>
            <a:headEnd/>
            <a:tailEnd/>
          </a:ln>
        </p:spPr>
      </p:pic>
      <p:pic>
        <p:nvPicPr>
          <p:cNvPr id="7" name="Picture 6" descr="Staphylococcus_01"/>
          <p:cNvPicPr>
            <a:picLocks noChangeAspect="1" noChangeArrowheads="1"/>
          </p:cNvPicPr>
          <p:nvPr/>
        </p:nvPicPr>
        <p:blipFill>
          <a:blip r:embed="rId3" cstate="print"/>
          <a:srcRect/>
          <a:stretch>
            <a:fillRect/>
          </a:stretch>
        </p:blipFill>
        <p:spPr bwMode="auto">
          <a:xfrm rot="21092851" flipH="1">
            <a:off x="3543304" y="2334083"/>
            <a:ext cx="696357" cy="569919"/>
          </a:xfrm>
          <a:prstGeom prst="rect">
            <a:avLst/>
          </a:prstGeom>
          <a:noFill/>
          <a:ln w="9525">
            <a:noFill/>
            <a:miter lim="800000"/>
            <a:headEnd/>
            <a:tailEnd/>
          </a:ln>
        </p:spPr>
      </p:pic>
      <p:pic>
        <p:nvPicPr>
          <p:cNvPr id="8" name="Picture 7" descr="Staphylococcus_01"/>
          <p:cNvPicPr>
            <a:picLocks noChangeAspect="1" noChangeArrowheads="1"/>
          </p:cNvPicPr>
          <p:nvPr/>
        </p:nvPicPr>
        <p:blipFill>
          <a:blip r:embed="rId3" cstate="print"/>
          <a:srcRect/>
          <a:stretch>
            <a:fillRect/>
          </a:stretch>
        </p:blipFill>
        <p:spPr bwMode="auto">
          <a:xfrm rot="21092851" flipH="1">
            <a:off x="6591304" y="5763083"/>
            <a:ext cx="696357" cy="569919"/>
          </a:xfrm>
          <a:prstGeom prst="rect">
            <a:avLst/>
          </a:prstGeom>
          <a:noFill/>
          <a:ln w="9525">
            <a:noFill/>
            <a:miter lim="800000"/>
            <a:headEnd/>
            <a:tailEnd/>
          </a:ln>
        </p:spPr>
      </p:pic>
      <p:pic>
        <p:nvPicPr>
          <p:cNvPr id="9" name="Picture 8" descr="Staphylococcus_01"/>
          <p:cNvPicPr>
            <a:picLocks noChangeAspect="1" noChangeArrowheads="1"/>
          </p:cNvPicPr>
          <p:nvPr/>
        </p:nvPicPr>
        <p:blipFill>
          <a:blip r:embed="rId3" cstate="print"/>
          <a:srcRect/>
          <a:stretch>
            <a:fillRect/>
          </a:stretch>
        </p:blipFill>
        <p:spPr bwMode="auto">
          <a:xfrm rot="21092851" flipH="1">
            <a:off x="4015337" y="5019801"/>
            <a:ext cx="967416" cy="791761"/>
          </a:xfrm>
          <a:prstGeom prst="rect">
            <a:avLst/>
          </a:prstGeom>
          <a:noFill/>
          <a:ln w="9525">
            <a:noFill/>
            <a:miter lim="800000"/>
            <a:headEnd/>
            <a:tailEnd/>
          </a:ln>
        </p:spPr>
      </p:pic>
      <p:pic>
        <p:nvPicPr>
          <p:cNvPr id="10" name="Picture 9" descr="Staphylococcus_01"/>
          <p:cNvPicPr>
            <a:picLocks noChangeAspect="1" noChangeArrowheads="1"/>
          </p:cNvPicPr>
          <p:nvPr/>
        </p:nvPicPr>
        <p:blipFill>
          <a:blip r:embed="rId3" cstate="print"/>
          <a:srcRect/>
          <a:stretch>
            <a:fillRect/>
          </a:stretch>
        </p:blipFill>
        <p:spPr bwMode="auto">
          <a:xfrm rot="21092851" flipH="1">
            <a:off x="1714504" y="5610685"/>
            <a:ext cx="696357" cy="5699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9546" y="1066800"/>
            <a:ext cx="8153400" cy="601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630382" y="533400"/>
            <a:ext cx="8042564" cy="1446550"/>
          </a:xfrm>
          <a:prstGeom prst="rect">
            <a:avLst/>
          </a:prstGeom>
        </p:spPr>
        <p:txBody>
          <a:bodyPr wrap="square">
            <a:spAutoFit/>
          </a:bodyPr>
          <a:lstStyle/>
          <a:p>
            <a:pPr indent="-342900" algn="just" rtl="1">
              <a:spcBef>
                <a:spcPct val="20000"/>
              </a:spcBef>
              <a:buNone/>
            </a:pPr>
            <a:r>
              <a:rPr lang="fa-IR" sz="2200" b="1" dirty="0">
                <a:cs typeface="B Nazanin" pitchFamily="2" charset="-78"/>
              </a:rPr>
              <a:t>اما ناگهان </a:t>
            </a:r>
            <a:r>
              <a:rPr lang="fa-IR" sz="2200" b="1" dirty="0" err="1">
                <a:cs typeface="B Nazanin" pitchFamily="2" charset="-78"/>
              </a:rPr>
              <a:t>استاف</a:t>
            </a:r>
            <a:r>
              <a:rPr lang="fa-IR" sz="2200" b="1" dirty="0">
                <a:cs typeface="B Nazanin" pitchFamily="2" charset="-78"/>
              </a:rPr>
              <a:t> با خطر بزرگی روبرو شد. مادر، پریچهر و برادرش را که هر دو تب کرده بودند و گلودرد داشتند را نزد دکتر </a:t>
            </a:r>
            <a:r>
              <a:rPr lang="fa-IR" sz="2200" b="1" dirty="0" smtClean="0">
                <a:cs typeface="B Nazanin" pitchFamily="2" charset="-78"/>
              </a:rPr>
              <a:t>برد. </a:t>
            </a:r>
            <a:r>
              <a:rPr lang="fa-IR" sz="2200" b="1" dirty="0" smtClean="0">
                <a:cs typeface="B Nazanin" pitchFamily="2" charset="-78"/>
              </a:rPr>
              <a:t>دکتر برای پریچهر آنتی بیوتیک تجویز کرد ولی با اینکه علی برادرپریچهر هم تب و گلودرد داشت به مادر گفت که بیماری علی ویروسی است ونیازی به تجویز آنتی بیوتیک نیست.</a:t>
            </a:r>
            <a:endParaRPr lang="en-US" sz="2200" b="1" dirty="0">
              <a:cs typeface="B Nazanin" pitchFamily="2" charset="-78"/>
            </a:endParaRPr>
          </a:p>
        </p:txBody>
      </p:sp>
    </p:spTree>
    <p:extLst>
      <p:ext uri="{BB962C8B-B14F-4D97-AF65-F5344CB8AC3E}">
        <p14:creationId xmlns:p14="http://schemas.microsoft.com/office/powerpoint/2010/main" xmlns="" val="3061119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1143000"/>
            <a:ext cx="8693727" cy="71116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304800" y="5943600"/>
            <a:ext cx="7467600" cy="430887"/>
          </a:xfrm>
          <a:prstGeom prst="rect">
            <a:avLst/>
          </a:prstGeom>
        </p:spPr>
        <p:txBody>
          <a:bodyPr wrap="square">
            <a:spAutoFit/>
          </a:bodyPr>
          <a:lstStyle/>
          <a:p>
            <a:pPr indent="-342900" algn="just" rtl="1">
              <a:spcBef>
                <a:spcPct val="20000"/>
              </a:spcBef>
            </a:pPr>
            <a:r>
              <a:rPr lang="fa-IR" sz="2200" b="1" dirty="0" smtClean="0">
                <a:cs typeface="B Nazanin" pitchFamily="2" charset="-78"/>
              </a:rPr>
              <a:t>مادر </a:t>
            </a:r>
            <a:r>
              <a:rPr lang="fa-IR" sz="2200" b="1" dirty="0">
                <a:cs typeface="B Nazanin" pitchFamily="2" charset="-78"/>
              </a:rPr>
              <a:t>با نسخه از داروخانه برای پریچهر یک شیشه داروی آنتی بیوتیک خرید</a:t>
            </a:r>
            <a:r>
              <a:rPr lang="fa-IR" sz="2200" b="1" dirty="0" smtClean="0">
                <a:cs typeface="B Nazanin" pitchFamily="2" charset="-78"/>
              </a:rPr>
              <a:t>. </a:t>
            </a:r>
            <a:endParaRPr lang="en-US" sz="2200" b="1" dirty="0">
              <a:cs typeface="B Nazanin" pitchFamily="2" charset="-78"/>
            </a:endParaRPr>
          </a:p>
        </p:txBody>
      </p:sp>
    </p:spTree>
    <p:extLst>
      <p:ext uri="{BB962C8B-B14F-4D97-AF65-F5344CB8AC3E}">
        <p14:creationId xmlns:p14="http://schemas.microsoft.com/office/powerpoint/2010/main" xmlns="" val="11530484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1"/>
            <a:ext cx="7772400" cy="1371599"/>
          </a:xfrm>
        </p:spPr>
        <p:txBody>
          <a:bodyPr>
            <a:normAutofit/>
          </a:bodyPr>
          <a:lstStyle/>
          <a:p>
            <a:pPr algn="just" rtl="1">
              <a:buNone/>
            </a:pPr>
            <a:r>
              <a:rPr lang="fa-IR" sz="2400" b="1" dirty="0" smtClean="0">
                <a:cs typeface="B Nazanin" pitchFamily="2" charset="-78"/>
              </a:rPr>
              <a:t>از زمانی که پریچهر شروع به خوردن آنتی بیوتیک کرد، استاف بیچاره شد و همه باکتری هایی که درست کرده بود یکی یکی مردند. همه خیلی ترسیده بودند</a:t>
            </a:r>
            <a:endParaRPr lang="en-US" sz="2200" b="1" dirty="0">
              <a:cs typeface="B Nazanin" pitchFamily="2" charset="-78"/>
            </a:endParaRPr>
          </a:p>
        </p:txBody>
      </p:sp>
      <p:pic>
        <p:nvPicPr>
          <p:cNvPr id="1026" name="Picture 2" descr="F:\1 دكتر سميه آقامحمدزاده\اطلاعات عمومی شخصی\منظره\عكس منظره\شخصی\قصه\16 قصه مقاومت میکروبی\8112451.jpg"/>
          <p:cNvPicPr>
            <a:picLocks noChangeAspect="1" noChangeArrowheads="1"/>
          </p:cNvPicPr>
          <p:nvPr/>
        </p:nvPicPr>
        <p:blipFill>
          <a:blip r:embed="rId2" cstate="print"/>
          <a:srcRect/>
          <a:stretch>
            <a:fillRect/>
          </a:stretch>
        </p:blipFill>
        <p:spPr bwMode="auto">
          <a:xfrm>
            <a:off x="1219200" y="1848222"/>
            <a:ext cx="6477000" cy="4826088"/>
          </a:xfrm>
          <a:prstGeom prst="rect">
            <a:avLst/>
          </a:prstGeom>
          <a:noFill/>
        </p:spPr>
      </p:pic>
      <p:pic>
        <p:nvPicPr>
          <p:cNvPr id="4" name="Picture 3" descr="Staphylococcus_01"/>
          <p:cNvPicPr>
            <a:picLocks noChangeAspect="1" noChangeArrowheads="1"/>
          </p:cNvPicPr>
          <p:nvPr/>
        </p:nvPicPr>
        <p:blipFill>
          <a:blip r:embed="rId3" cstate="print"/>
          <a:srcRect/>
          <a:stretch>
            <a:fillRect/>
          </a:stretch>
        </p:blipFill>
        <p:spPr bwMode="auto">
          <a:xfrm rot="21092851" flipH="1">
            <a:off x="4509665" y="2704452"/>
            <a:ext cx="1645941" cy="1347086"/>
          </a:xfrm>
          <a:prstGeom prst="rect">
            <a:avLst/>
          </a:prstGeom>
          <a:noFill/>
          <a:ln w="9525">
            <a:noFill/>
            <a:miter lim="800000"/>
            <a:headEnd/>
            <a:tailEnd/>
          </a:ln>
        </p:spPr>
      </p:pic>
      <p:pic>
        <p:nvPicPr>
          <p:cNvPr id="5" name="Picture 4" descr="Staphylococcus_01"/>
          <p:cNvPicPr>
            <a:picLocks noChangeAspect="1" noChangeArrowheads="1"/>
          </p:cNvPicPr>
          <p:nvPr/>
        </p:nvPicPr>
        <p:blipFill>
          <a:blip r:embed="rId3" cstate="print"/>
          <a:srcRect/>
          <a:stretch>
            <a:fillRect/>
          </a:stretch>
        </p:blipFill>
        <p:spPr bwMode="auto">
          <a:xfrm rot="21092851" flipH="1">
            <a:off x="1718794" y="5692299"/>
            <a:ext cx="774766" cy="634091"/>
          </a:xfrm>
          <a:prstGeom prst="rect">
            <a:avLst/>
          </a:prstGeom>
          <a:noFill/>
          <a:ln w="9525">
            <a:noFill/>
            <a:miter lim="800000"/>
            <a:headEnd/>
            <a:tailEnd/>
          </a:ln>
        </p:spPr>
      </p:pic>
      <p:pic>
        <p:nvPicPr>
          <p:cNvPr id="6" name="Picture 5" descr="Staphylococcus_01"/>
          <p:cNvPicPr>
            <a:picLocks noChangeAspect="1" noChangeArrowheads="1"/>
          </p:cNvPicPr>
          <p:nvPr/>
        </p:nvPicPr>
        <p:blipFill>
          <a:blip r:embed="rId3" cstate="print"/>
          <a:srcRect/>
          <a:stretch>
            <a:fillRect/>
          </a:stretch>
        </p:blipFill>
        <p:spPr bwMode="auto">
          <a:xfrm rot="21092851" flipH="1">
            <a:off x="2476505" y="3705683"/>
            <a:ext cx="696357" cy="569919"/>
          </a:xfrm>
          <a:prstGeom prst="rect">
            <a:avLst/>
          </a:prstGeom>
          <a:noFill/>
          <a:ln w="9525">
            <a:noFill/>
            <a:miter lim="800000"/>
            <a:headEnd/>
            <a:tailEnd/>
          </a:ln>
        </p:spPr>
      </p:pic>
      <p:pic>
        <p:nvPicPr>
          <p:cNvPr id="7" name="Picture 6" descr="Staphylococcus_01"/>
          <p:cNvPicPr>
            <a:picLocks noChangeAspect="1" noChangeArrowheads="1"/>
          </p:cNvPicPr>
          <p:nvPr/>
        </p:nvPicPr>
        <p:blipFill>
          <a:blip r:embed="rId3" cstate="print"/>
          <a:srcRect/>
          <a:stretch>
            <a:fillRect/>
          </a:stretch>
        </p:blipFill>
        <p:spPr bwMode="auto">
          <a:xfrm rot="21092851" flipH="1">
            <a:off x="5897271" y="5524095"/>
            <a:ext cx="545905" cy="4467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815</TotalTime>
  <Words>3516</Words>
  <Application>Microsoft Office PowerPoint</Application>
  <PresentationFormat>On-screen Show (4:3)</PresentationFormat>
  <Paragraphs>82</Paragraphs>
  <Slides>46</Slides>
  <Notes>1</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s.aghamohamadzadeh</dc:creator>
  <cp:lastModifiedBy>n.mohammadh</cp:lastModifiedBy>
  <cp:revision>514</cp:revision>
  <dcterms:created xsi:type="dcterms:W3CDTF">2013-02-27T10:04:38Z</dcterms:created>
  <dcterms:modified xsi:type="dcterms:W3CDTF">2013-04-13T09:38:52Z</dcterms:modified>
</cp:coreProperties>
</file>