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355" r:id="rId2"/>
    <p:sldId id="256" r:id="rId3"/>
    <p:sldId id="304" r:id="rId4"/>
    <p:sldId id="257" r:id="rId5"/>
    <p:sldId id="258" r:id="rId6"/>
    <p:sldId id="259" r:id="rId7"/>
    <p:sldId id="310" r:id="rId8"/>
    <p:sldId id="306" r:id="rId9"/>
    <p:sldId id="305" r:id="rId10"/>
    <p:sldId id="307" r:id="rId11"/>
    <p:sldId id="260" r:id="rId12"/>
    <p:sldId id="308" r:id="rId13"/>
    <p:sldId id="267" r:id="rId14"/>
    <p:sldId id="353" r:id="rId15"/>
    <p:sldId id="309" r:id="rId16"/>
    <p:sldId id="354" r:id="rId17"/>
    <p:sldId id="311" r:id="rId18"/>
    <p:sldId id="312" r:id="rId19"/>
    <p:sldId id="313" r:id="rId20"/>
    <p:sldId id="314" r:id="rId21"/>
    <p:sldId id="315" r:id="rId22"/>
    <p:sldId id="331" r:id="rId23"/>
    <p:sldId id="356" r:id="rId24"/>
    <p:sldId id="316" r:id="rId25"/>
    <p:sldId id="318" r:id="rId26"/>
    <p:sldId id="332" r:id="rId27"/>
    <p:sldId id="333" r:id="rId28"/>
    <p:sldId id="334" r:id="rId29"/>
    <p:sldId id="319" r:id="rId30"/>
    <p:sldId id="320" r:id="rId31"/>
    <p:sldId id="321" r:id="rId32"/>
    <p:sldId id="325" r:id="rId33"/>
    <p:sldId id="326" r:id="rId34"/>
    <p:sldId id="327" r:id="rId35"/>
    <p:sldId id="328" r:id="rId36"/>
    <p:sldId id="329" r:id="rId37"/>
    <p:sldId id="330" r:id="rId38"/>
    <p:sldId id="268" r:id="rId39"/>
    <p:sldId id="282" r:id="rId40"/>
    <p:sldId id="281" r:id="rId41"/>
    <p:sldId id="269" r:id="rId42"/>
    <p:sldId id="270" r:id="rId43"/>
    <p:sldId id="271" r:id="rId44"/>
    <p:sldId id="283" r:id="rId45"/>
    <p:sldId id="273" r:id="rId46"/>
    <p:sldId id="272" r:id="rId47"/>
    <p:sldId id="274" r:id="rId48"/>
    <p:sldId id="275" r:id="rId49"/>
    <p:sldId id="277" r:id="rId50"/>
    <p:sldId id="278" r:id="rId51"/>
    <p:sldId id="279" r:id="rId52"/>
    <p:sldId id="335" r:id="rId53"/>
    <p:sldId id="336" r:id="rId54"/>
    <p:sldId id="338" r:id="rId55"/>
    <p:sldId id="339" r:id="rId56"/>
    <p:sldId id="340" r:id="rId57"/>
    <p:sldId id="341" r:id="rId58"/>
    <p:sldId id="342" r:id="rId59"/>
    <p:sldId id="343" r:id="rId60"/>
    <p:sldId id="344" r:id="rId61"/>
    <p:sldId id="345" r:id="rId62"/>
    <p:sldId id="346" r:id="rId63"/>
    <p:sldId id="347" r:id="rId64"/>
    <p:sldId id="348" r:id="rId65"/>
    <p:sldId id="349" r:id="rId66"/>
    <p:sldId id="350" r:id="rId67"/>
    <p:sldId id="351" r:id="rId68"/>
    <p:sldId id="352" r:id="rId69"/>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EF6D"/>
    <a:srgbClr val="FFFF00"/>
    <a:srgbClr val="EED2D2"/>
    <a:srgbClr val="F8ECEC"/>
    <a:srgbClr val="7CC3D6"/>
    <a:srgbClr val="EAC8C8"/>
    <a:srgbClr val="E5B6B5"/>
    <a:srgbClr val="D68C8A"/>
    <a:srgbClr val="FFCC66"/>
    <a:srgbClr val="DFDA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66" d="100"/>
          <a:sy n="66" d="100"/>
        </p:scale>
        <p:origin x="-63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F8F6991E-0D1D-4BF1-BB5F-6B5CE43E2E62}" type="datetimeFigureOut">
              <a:rPr lang="fa-IR" smtClean="0"/>
              <a:pPr/>
              <a:t>04/09/1437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7645205-F606-4ADD-B527-8E405F1C71BC}"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F8F6991E-0D1D-4BF1-BB5F-6B5CE43E2E62}" type="datetimeFigureOut">
              <a:rPr lang="fa-IR" smtClean="0"/>
              <a:pPr/>
              <a:t>04/09/1437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7645205-F606-4ADD-B527-8E405F1C71BC}"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F8F6991E-0D1D-4BF1-BB5F-6B5CE43E2E62}" type="datetimeFigureOut">
              <a:rPr lang="fa-IR" smtClean="0"/>
              <a:pPr/>
              <a:t>04/09/1437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7645205-F606-4ADD-B527-8E405F1C71BC}"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F8F6991E-0D1D-4BF1-BB5F-6B5CE43E2E62}" type="datetimeFigureOut">
              <a:rPr lang="fa-IR" smtClean="0"/>
              <a:pPr/>
              <a:t>04/09/1437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7645205-F606-4ADD-B527-8E405F1C71BC}"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8F6991E-0D1D-4BF1-BB5F-6B5CE43E2E62}" type="datetimeFigureOut">
              <a:rPr lang="fa-IR" smtClean="0"/>
              <a:pPr/>
              <a:t>04/09/1437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7645205-F606-4ADD-B527-8E405F1C71BC}" type="slidenum">
              <a:rPr lang="fa-IR" smtClean="0"/>
              <a:pPr/>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F8F6991E-0D1D-4BF1-BB5F-6B5CE43E2E62}" type="datetimeFigureOut">
              <a:rPr lang="fa-IR" smtClean="0"/>
              <a:pPr/>
              <a:t>04/09/1437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7645205-F606-4ADD-B527-8E405F1C71BC}"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F8F6991E-0D1D-4BF1-BB5F-6B5CE43E2E62}" type="datetimeFigureOut">
              <a:rPr lang="fa-IR" smtClean="0"/>
              <a:pPr/>
              <a:t>04/09/1437</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E7645205-F606-4ADD-B527-8E405F1C71BC}" type="slidenum">
              <a:rPr lang="fa-IR" smtClean="0"/>
              <a:pPr/>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F8F6991E-0D1D-4BF1-BB5F-6B5CE43E2E62}" type="datetimeFigureOut">
              <a:rPr lang="fa-IR" smtClean="0"/>
              <a:pPr/>
              <a:t>04/09/1437</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E7645205-F606-4ADD-B527-8E405F1C71BC}"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F6991E-0D1D-4BF1-BB5F-6B5CE43E2E62}" type="datetimeFigureOut">
              <a:rPr lang="fa-IR" smtClean="0"/>
              <a:pPr/>
              <a:t>04/09/1437</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E7645205-F606-4ADD-B527-8E405F1C71BC}"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F6991E-0D1D-4BF1-BB5F-6B5CE43E2E62}" type="datetimeFigureOut">
              <a:rPr lang="fa-IR" smtClean="0"/>
              <a:pPr/>
              <a:t>04/09/1437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7645205-F606-4ADD-B527-8E405F1C71BC}"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F6991E-0D1D-4BF1-BB5F-6B5CE43E2E62}" type="datetimeFigureOut">
              <a:rPr lang="fa-IR" smtClean="0"/>
              <a:pPr/>
              <a:t>04/09/1437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7645205-F606-4ADD-B527-8E405F1C71BC}" type="slidenum">
              <a:rPr lang="fa-IR" smtClean="0"/>
              <a:pPr/>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F8F6991E-0D1D-4BF1-BB5F-6B5CE43E2E62}" type="datetimeFigureOut">
              <a:rPr lang="fa-IR" smtClean="0"/>
              <a:pPr/>
              <a:t>04/09/1437</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E7645205-F606-4ADD-B527-8E405F1C71BC}"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microb%20tracks/3.mpg" TargetMode="Externa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microb%20tracks/4.mpg" TargetMode="Externa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microb%20tracks/5.mpg" TargetMode="Externa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microb%20tracks/6.mpg" TargetMode="Externa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hyperlink" Target="microb%20tracks/77.mpg"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microb%20tracks/88.mpg" TargetMode="External"/><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microb%20tracks/9.mpg" TargetMode="Externa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jpeg"/></Relationships>
</file>

<file path=ppt/slides/_rels/slide1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2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43.jpeg"/><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2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salamaT%20clip/gholi.exe"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1575;&#1606;&#1740;&#1605;&#1740;&#1588;&#1606;/4_227240869885902874.mp4" TargetMode="External"/><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1575;&#1606;&#1740;&#1605;&#1740;&#1588;&#1606;/hand_wash_final.flv" TargetMode="External"/><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50.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hyperlink" Target="&#1575;&#1606;&#1740;&#1605;&#1740;&#1588;&#1606;/zarafe%20(Converted).mov" TargetMode="Externa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75.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image" Target="../media/image75.emf"/><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image" Target="../media/image75.emf"/><Relationship Id="rId1" Type="http://schemas.openxmlformats.org/officeDocument/2006/relationships/slideLayout" Target="../slideLayouts/slideLayout6.xml"/><Relationship Id="rId4" Type="http://schemas.openxmlformats.org/officeDocument/2006/relationships/image" Target="../media/image77.emf"/></Relationships>
</file>

<file path=ppt/slides/_rels/slide57.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image" Target="../media/image75.emf"/><Relationship Id="rId1" Type="http://schemas.openxmlformats.org/officeDocument/2006/relationships/slideLayout" Target="../slideLayouts/slideLayout6.xml"/><Relationship Id="rId4" Type="http://schemas.openxmlformats.org/officeDocument/2006/relationships/image" Target="../media/image78.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image" Target="../media/image79.png"/><Relationship Id="rId1" Type="http://schemas.openxmlformats.org/officeDocument/2006/relationships/slideLayout" Target="../slideLayouts/slideLayout7.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60.xml.rels><?xml version="1.0" encoding="UTF-8" standalone="yes"?>
<Relationships xmlns="http://schemas.openxmlformats.org/package/2006/relationships"><Relationship Id="rId3" Type="http://schemas.openxmlformats.org/officeDocument/2006/relationships/image" Target="../media/image85.png"/><Relationship Id="rId7" Type="http://schemas.openxmlformats.org/officeDocument/2006/relationships/image" Target="../media/image87.png"/><Relationship Id="rId2" Type="http://schemas.openxmlformats.org/officeDocument/2006/relationships/image" Target="../media/image79.png"/><Relationship Id="rId1" Type="http://schemas.openxmlformats.org/officeDocument/2006/relationships/slideLayout" Target="../slideLayouts/slideLayout6.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6.png"/></Relationships>
</file>

<file path=ppt/slides/_rels/slide61.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85.png"/><Relationship Id="rId7" Type="http://schemas.openxmlformats.org/officeDocument/2006/relationships/image" Target="../media/image87.png"/><Relationship Id="rId2" Type="http://schemas.openxmlformats.org/officeDocument/2006/relationships/image" Target="../media/image79.png"/><Relationship Id="rId1" Type="http://schemas.openxmlformats.org/officeDocument/2006/relationships/slideLayout" Target="../slideLayouts/slideLayout7.xml"/><Relationship Id="rId6" Type="http://schemas.openxmlformats.org/officeDocument/2006/relationships/image" Target="../media/image83.png"/><Relationship Id="rId5" Type="http://schemas.openxmlformats.org/officeDocument/2006/relationships/image" Target="../media/image82.png"/><Relationship Id="rId10" Type="http://schemas.openxmlformats.org/officeDocument/2006/relationships/image" Target="../media/image90.png"/><Relationship Id="rId4" Type="http://schemas.openxmlformats.org/officeDocument/2006/relationships/image" Target="../media/image86.png"/><Relationship Id="rId9" Type="http://schemas.openxmlformats.org/officeDocument/2006/relationships/image" Target="../media/image89.png"/></Relationships>
</file>

<file path=ppt/slides/_rels/slide62.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85.png"/><Relationship Id="rId7" Type="http://schemas.openxmlformats.org/officeDocument/2006/relationships/image" Target="../media/image87.png"/><Relationship Id="rId2" Type="http://schemas.openxmlformats.org/officeDocument/2006/relationships/image" Target="../media/image79.png"/><Relationship Id="rId1" Type="http://schemas.openxmlformats.org/officeDocument/2006/relationships/slideLayout" Target="../slideLayouts/slideLayout7.xml"/><Relationship Id="rId6" Type="http://schemas.openxmlformats.org/officeDocument/2006/relationships/image" Target="../media/image83.png"/><Relationship Id="rId5" Type="http://schemas.openxmlformats.org/officeDocument/2006/relationships/image" Target="../media/image82.png"/><Relationship Id="rId10" Type="http://schemas.openxmlformats.org/officeDocument/2006/relationships/image" Target="../media/image90.png"/><Relationship Id="rId4" Type="http://schemas.openxmlformats.org/officeDocument/2006/relationships/image" Target="../media/image86.png"/><Relationship Id="rId9" Type="http://schemas.openxmlformats.org/officeDocument/2006/relationships/image" Target="../media/image89.png"/></Relationships>
</file>

<file path=ppt/slides/_rels/slide63.xml.rels><?xml version="1.0" encoding="UTF-8" standalone="yes"?>
<Relationships xmlns="http://schemas.openxmlformats.org/package/2006/relationships"><Relationship Id="rId3" Type="http://schemas.openxmlformats.org/officeDocument/2006/relationships/image" Target="../media/image92.png"/><Relationship Id="rId7" Type="http://schemas.openxmlformats.org/officeDocument/2006/relationships/image" Target="../media/image95.png"/><Relationship Id="rId2" Type="http://schemas.openxmlformats.org/officeDocument/2006/relationships/image" Target="../media/image91.png"/><Relationship Id="rId1" Type="http://schemas.openxmlformats.org/officeDocument/2006/relationships/slideLayout" Target="../slideLayouts/slideLayout7.xml"/><Relationship Id="rId6" Type="http://schemas.openxmlformats.org/officeDocument/2006/relationships/image" Target="../media/image94.png"/><Relationship Id="rId5" Type="http://schemas.openxmlformats.org/officeDocument/2006/relationships/image" Target="../media/image88.png"/><Relationship Id="rId4" Type="http://schemas.openxmlformats.org/officeDocument/2006/relationships/image" Target="../media/image93.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image" Target="../media/image96.png"/><Relationship Id="rId7" Type="http://schemas.openxmlformats.org/officeDocument/2006/relationships/image" Target="../media/image99.png"/><Relationship Id="rId2" Type="http://schemas.openxmlformats.org/officeDocument/2006/relationships/image" Target="../media/image79.png"/><Relationship Id="rId1" Type="http://schemas.openxmlformats.org/officeDocument/2006/relationships/slideLayout" Target="../slideLayouts/slideLayout7.xml"/><Relationship Id="rId6" Type="http://schemas.openxmlformats.org/officeDocument/2006/relationships/image" Target="../media/image98.png"/><Relationship Id="rId5" Type="http://schemas.openxmlformats.org/officeDocument/2006/relationships/image" Target="../media/image97.png"/><Relationship Id="rId10" Type="http://schemas.openxmlformats.org/officeDocument/2006/relationships/image" Target="../media/image102.png"/><Relationship Id="rId4" Type="http://schemas.openxmlformats.org/officeDocument/2006/relationships/image" Target="../media/image83.png"/><Relationship Id="rId9" Type="http://schemas.openxmlformats.org/officeDocument/2006/relationships/image" Target="../media/image101.jpeg"/></Relationships>
</file>

<file path=ppt/slides/_rels/slide66.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103.png"/><Relationship Id="rId7" Type="http://schemas.openxmlformats.org/officeDocument/2006/relationships/image" Target="../media/image105.jpeg"/><Relationship Id="rId2" Type="http://schemas.openxmlformats.org/officeDocument/2006/relationships/image" Target="../media/image79.png"/><Relationship Id="rId1" Type="http://schemas.openxmlformats.org/officeDocument/2006/relationships/slideLayout" Target="../slideLayouts/slideLayout7.xml"/><Relationship Id="rId6" Type="http://schemas.openxmlformats.org/officeDocument/2006/relationships/image" Target="../media/image101.jpeg"/><Relationship Id="rId5" Type="http://schemas.openxmlformats.org/officeDocument/2006/relationships/image" Target="../media/image97.png"/><Relationship Id="rId4" Type="http://schemas.openxmlformats.org/officeDocument/2006/relationships/image" Target="../media/image104.jpeg"/></Relationships>
</file>

<file path=ppt/slides/_rels/slide67.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image" Target="../media/image85.png"/><Relationship Id="rId7" Type="http://schemas.openxmlformats.org/officeDocument/2006/relationships/image" Target="../media/image103.png"/><Relationship Id="rId2" Type="http://schemas.openxmlformats.org/officeDocument/2006/relationships/image" Target="../media/image79.png"/><Relationship Id="rId1" Type="http://schemas.openxmlformats.org/officeDocument/2006/relationships/slideLayout" Target="../slideLayouts/slideLayout7.xml"/><Relationship Id="rId6" Type="http://schemas.openxmlformats.org/officeDocument/2006/relationships/image" Target="../media/image106.png"/><Relationship Id="rId5" Type="http://schemas.openxmlformats.org/officeDocument/2006/relationships/image" Target="../media/image97.png"/><Relationship Id="rId4" Type="http://schemas.openxmlformats.org/officeDocument/2006/relationships/image" Target="../media/image101.jpeg"/><Relationship Id="rId9" Type="http://schemas.openxmlformats.org/officeDocument/2006/relationships/image" Target="../media/image108.png"/></Relationships>
</file>

<file path=ppt/slides/_rels/slide68.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microb%20tracks/1.mpg" TargetMode="Externa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microb%20tracks/2.mpg" TargetMode="External"/><Relationship Id="rId1" Type="http://schemas.openxmlformats.org/officeDocument/2006/relationships/slideLayout" Target="../slideLayouts/slideLayout2.xml"/><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4" name="Picture 12" descr="5"/>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827088" y="749300"/>
            <a:ext cx="7078662" cy="5065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Titr" pitchFamily="2" charset="-78"/>
                <a:hlinkClick r:id="rId2" action="ppaction://hlinkfile"/>
              </a:rPr>
              <a:t>فلو</a:t>
            </a:r>
            <a:endParaRPr lang="fa-IR" dirty="0">
              <a:cs typeface="B Titr" pitchFamily="2" charset="-78"/>
            </a:endParaRPr>
          </a:p>
        </p:txBody>
      </p:sp>
      <p:sp>
        <p:nvSpPr>
          <p:cNvPr id="3" name="Content Placeholder 2"/>
          <p:cNvSpPr>
            <a:spLocks noGrp="1"/>
          </p:cNvSpPr>
          <p:nvPr>
            <p:ph idx="1"/>
          </p:nvPr>
        </p:nvSpPr>
        <p:spPr/>
        <p:txBody>
          <a:bodyPr/>
          <a:lstStyle/>
          <a:p>
            <a:endParaRPr lang="fa-IR"/>
          </a:p>
        </p:txBody>
      </p:sp>
      <p:pic>
        <p:nvPicPr>
          <p:cNvPr id="7170" name="Picture 2"/>
          <p:cNvPicPr>
            <a:picLocks noChangeAspect="1" noChangeArrowheads="1"/>
          </p:cNvPicPr>
          <p:nvPr/>
        </p:nvPicPr>
        <p:blipFill>
          <a:blip r:embed="rId3"/>
          <a:srcRect/>
          <a:stretch>
            <a:fillRect/>
          </a:stretch>
        </p:blipFill>
        <p:spPr bwMode="auto">
          <a:xfrm>
            <a:off x="0" y="-1"/>
            <a:ext cx="3143240" cy="6877557"/>
          </a:xfrm>
          <a:prstGeom prst="rect">
            <a:avLst/>
          </a:prstGeom>
          <a:noFill/>
          <a:ln w="9525">
            <a:noFill/>
            <a:miter lim="800000"/>
            <a:headEnd/>
            <a:tailEnd/>
          </a:ln>
          <a:effectLst/>
        </p:spPr>
      </p:pic>
      <p:pic>
        <p:nvPicPr>
          <p:cNvPr id="7171" name="Picture 3" descr="H:\فلو 1.jpeg"/>
          <p:cNvPicPr>
            <a:picLocks noChangeAspect="1" noChangeArrowheads="1"/>
          </p:cNvPicPr>
          <p:nvPr/>
        </p:nvPicPr>
        <p:blipFill>
          <a:blip r:embed="rId4"/>
          <a:srcRect/>
          <a:stretch>
            <a:fillRect/>
          </a:stretch>
        </p:blipFill>
        <p:spPr bwMode="auto">
          <a:xfrm>
            <a:off x="5357818" y="1571612"/>
            <a:ext cx="3634509" cy="228601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172" name="Picture 4" descr="H:\ویروس فلو.jpg"/>
          <p:cNvPicPr>
            <a:picLocks noChangeAspect="1" noChangeArrowheads="1"/>
          </p:cNvPicPr>
          <p:nvPr/>
        </p:nvPicPr>
        <p:blipFill>
          <a:blip r:embed="rId5"/>
          <a:srcRect/>
          <a:stretch>
            <a:fillRect/>
          </a:stretch>
        </p:blipFill>
        <p:spPr bwMode="auto">
          <a:xfrm>
            <a:off x="3428992" y="4000500"/>
            <a:ext cx="4286250" cy="28575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Titr" pitchFamily="2" charset="-78"/>
                <a:hlinkClick r:id="rId2" action="ppaction://hlinkfile"/>
              </a:rPr>
              <a:t>درماتوفیت</a:t>
            </a:r>
            <a:endParaRPr lang="fa-IR" dirty="0">
              <a:cs typeface="B Titr" pitchFamily="2" charset="-78"/>
            </a:endParaRPr>
          </a:p>
        </p:txBody>
      </p:sp>
      <p:sp>
        <p:nvSpPr>
          <p:cNvPr id="3" name="Content Placeholder 2"/>
          <p:cNvSpPr>
            <a:spLocks noGrp="1"/>
          </p:cNvSpPr>
          <p:nvPr>
            <p:ph idx="1"/>
          </p:nvPr>
        </p:nvSpPr>
        <p:spPr/>
        <p:txBody>
          <a:bodyPr/>
          <a:lstStyle/>
          <a:p>
            <a:endParaRPr lang="fa-IR" dirty="0"/>
          </a:p>
        </p:txBody>
      </p:sp>
      <p:pic>
        <p:nvPicPr>
          <p:cNvPr id="3074" name="Picture 2"/>
          <p:cNvPicPr>
            <a:picLocks noChangeAspect="1" noChangeArrowheads="1"/>
          </p:cNvPicPr>
          <p:nvPr/>
        </p:nvPicPr>
        <p:blipFill>
          <a:blip r:embed="rId3"/>
          <a:srcRect/>
          <a:stretch>
            <a:fillRect/>
          </a:stretch>
        </p:blipFill>
        <p:spPr bwMode="auto">
          <a:xfrm>
            <a:off x="0" y="0"/>
            <a:ext cx="3143240" cy="6891675"/>
          </a:xfrm>
          <a:prstGeom prst="rect">
            <a:avLst/>
          </a:prstGeom>
          <a:noFill/>
          <a:ln w="9525">
            <a:noFill/>
            <a:miter lim="800000"/>
            <a:headEnd/>
            <a:tailEnd/>
          </a:ln>
          <a:effectLst/>
        </p:spPr>
      </p:pic>
      <p:pic>
        <p:nvPicPr>
          <p:cNvPr id="3075" name="Picture 3" descr="H:\microbes pic\ATHLETES FOOT.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857620" y="1428736"/>
            <a:ext cx="4000520" cy="400052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Titr" pitchFamily="2" charset="-78"/>
                <a:hlinkClick r:id="rId2" action="ppaction://hlinkfile"/>
              </a:rPr>
              <a:t>استافیلوکک</a:t>
            </a:r>
            <a:endParaRPr lang="fa-IR" dirty="0">
              <a:cs typeface="B Titr" pitchFamily="2" charset="-78"/>
            </a:endParaRPr>
          </a:p>
        </p:txBody>
      </p:sp>
      <p:pic>
        <p:nvPicPr>
          <p:cNvPr id="5122" name="Picture 2"/>
          <p:cNvPicPr>
            <a:picLocks noChangeAspect="1" noChangeArrowheads="1"/>
          </p:cNvPicPr>
          <p:nvPr/>
        </p:nvPicPr>
        <p:blipFill>
          <a:blip r:embed="rId3"/>
          <a:srcRect/>
          <a:stretch>
            <a:fillRect/>
          </a:stretch>
        </p:blipFill>
        <p:spPr bwMode="auto">
          <a:xfrm>
            <a:off x="0" y="0"/>
            <a:ext cx="3143240" cy="6858000"/>
          </a:xfrm>
          <a:prstGeom prst="rect">
            <a:avLst/>
          </a:prstGeom>
          <a:noFill/>
          <a:ln w="9525">
            <a:noFill/>
            <a:miter lim="800000"/>
            <a:headEnd/>
            <a:tailEnd/>
          </a:ln>
          <a:effectLst/>
        </p:spPr>
      </p:pic>
      <p:pic>
        <p:nvPicPr>
          <p:cNvPr id="5123" name="Picture 3" descr="H:\استاف اورئوس.jpg"/>
          <p:cNvPicPr>
            <a:picLocks noChangeAspect="1" noChangeArrowheads="1"/>
          </p:cNvPicPr>
          <p:nvPr/>
        </p:nvPicPr>
        <p:blipFill>
          <a:blip r:embed="rId4"/>
          <a:srcRect/>
          <a:stretch>
            <a:fillRect/>
          </a:stretch>
        </p:blipFill>
        <p:spPr bwMode="auto">
          <a:xfrm>
            <a:off x="3714744" y="2214554"/>
            <a:ext cx="4953013" cy="278607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Titr" pitchFamily="2" charset="-78"/>
                <a:hlinkClick r:id="rId2" action="ppaction://hlinkfile"/>
              </a:rPr>
              <a:t>کامپیلوباکتر</a:t>
            </a:r>
            <a:endParaRPr lang="fa-IR" dirty="0">
              <a:cs typeface="B Titr" pitchFamily="2" charset="-78"/>
            </a:endParaRPr>
          </a:p>
        </p:txBody>
      </p:sp>
      <p:sp>
        <p:nvSpPr>
          <p:cNvPr id="3" name="Content Placeholder 2"/>
          <p:cNvSpPr>
            <a:spLocks noGrp="1"/>
          </p:cNvSpPr>
          <p:nvPr>
            <p:ph idx="1"/>
          </p:nvPr>
        </p:nvSpPr>
        <p:spPr/>
        <p:txBody>
          <a:bodyPr/>
          <a:lstStyle/>
          <a:p>
            <a:endParaRPr lang="fa-IR" dirty="0"/>
          </a:p>
        </p:txBody>
      </p:sp>
      <p:pic>
        <p:nvPicPr>
          <p:cNvPr id="9218" name="Picture 2"/>
          <p:cNvPicPr>
            <a:picLocks noChangeAspect="1" noChangeArrowheads="1"/>
          </p:cNvPicPr>
          <p:nvPr/>
        </p:nvPicPr>
        <p:blipFill>
          <a:blip r:embed="rId3"/>
          <a:srcRect/>
          <a:stretch>
            <a:fillRect/>
          </a:stretch>
        </p:blipFill>
        <p:spPr bwMode="auto">
          <a:xfrm>
            <a:off x="0" y="0"/>
            <a:ext cx="3143240" cy="6832210"/>
          </a:xfrm>
          <a:prstGeom prst="rect">
            <a:avLst/>
          </a:prstGeom>
          <a:noFill/>
          <a:ln w="9525">
            <a:noFill/>
            <a:miter lim="800000"/>
            <a:headEnd/>
            <a:tailEnd/>
          </a:ln>
          <a:effectLst/>
        </p:spPr>
      </p:pic>
      <p:pic>
        <p:nvPicPr>
          <p:cNvPr id="3074" name="Picture 2" descr="C:\Users\jelodarian-zo\Desktop\میکروب\campilo-bacter.jpg"/>
          <p:cNvPicPr>
            <a:picLocks noChangeAspect="1" noChangeArrowheads="1"/>
          </p:cNvPicPr>
          <p:nvPr/>
        </p:nvPicPr>
        <p:blipFill>
          <a:blip r:embed="rId4"/>
          <a:srcRect/>
          <a:stretch>
            <a:fillRect/>
          </a:stretch>
        </p:blipFill>
        <p:spPr bwMode="auto">
          <a:xfrm>
            <a:off x="3214678" y="2071678"/>
            <a:ext cx="5715000" cy="320992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Titr" pitchFamily="2" charset="-78"/>
              </a:rPr>
              <a:t>بچه ها یعنی کی برنده میشه؟</a:t>
            </a:r>
            <a:endParaRPr lang="fa-IR" dirty="0">
              <a:cs typeface="B Titr" pitchFamily="2" charset="-78"/>
            </a:endParaRPr>
          </a:p>
        </p:txBody>
      </p:sp>
      <p:sp>
        <p:nvSpPr>
          <p:cNvPr id="3" name="Content Placeholder 2"/>
          <p:cNvSpPr>
            <a:spLocks noGrp="1"/>
          </p:cNvSpPr>
          <p:nvPr>
            <p:ph idx="1"/>
          </p:nvPr>
        </p:nvSpPr>
        <p:spPr/>
        <p:txBody>
          <a:bodyPr>
            <a:normAutofit/>
          </a:bodyPr>
          <a:lstStyle/>
          <a:p>
            <a:endParaRPr lang="fa-IR" sz="8000" dirty="0" smtClean="0">
              <a:solidFill>
                <a:srgbClr val="FF0000"/>
              </a:solidFill>
              <a:cs typeface="B Tabassom" pitchFamily="2" charset="-78"/>
            </a:endParaRPr>
          </a:p>
          <a:p>
            <a:pPr>
              <a:buNone/>
            </a:pPr>
            <a:r>
              <a:rPr lang="fa-IR" sz="8000" dirty="0" smtClean="0">
                <a:solidFill>
                  <a:srgbClr val="FF0000"/>
                </a:solidFill>
                <a:cs typeface="B Tabassom" pitchFamily="2" charset="-78"/>
                <a:hlinkClick r:id="rId2" action="ppaction://hlinkfile"/>
              </a:rPr>
              <a:t>بیاید باهم ببینیم</a:t>
            </a:r>
            <a:endParaRPr lang="fa-IR" sz="8000" dirty="0">
              <a:solidFill>
                <a:srgbClr val="FF0000"/>
              </a:solidFill>
              <a:cs typeface="B Tabassom" pitchFamily="2" charset="-78"/>
            </a:endParaRPr>
          </a:p>
        </p:txBody>
      </p:sp>
      <p:pic>
        <p:nvPicPr>
          <p:cNvPr id="1026" name="Picture 2" descr="C:\Users\jelodarian-zo\Desktop\آموزش آنتی بیوتیک\کتاب ها\microbes pic\Harry 4.jpg"/>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708030"/>
            <a:ext cx="3928812" cy="5721366"/>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9EF6D"/>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dirty="0"/>
          </a:p>
        </p:txBody>
      </p:sp>
      <p:pic>
        <p:nvPicPr>
          <p:cNvPr id="20483" name="Picture 3"/>
          <p:cNvPicPr>
            <a:picLocks noChangeAspect="1" noChangeArrowheads="1"/>
          </p:cNvPicPr>
          <p:nvPr/>
        </p:nvPicPr>
        <p:blipFill>
          <a:blip r:embed="rId2">
            <a:clrChange>
              <a:clrFrom>
                <a:srgbClr val="FFFFFF"/>
              </a:clrFrom>
              <a:clrTo>
                <a:srgbClr val="FFFFFF">
                  <a:alpha val="0"/>
                </a:srgbClr>
              </a:clrTo>
            </a:clrChange>
          </a:blip>
          <a:srcRect l="11642" r="1547" b="2822"/>
          <a:stretch>
            <a:fillRect/>
          </a:stretch>
        </p:blipFill>
        <p:spPr bwMode="auto">
          <a:xfrm>
            <a:off x="428596" y="0"/>
            <a:ext cx="8286808" cy="6858000"/>
          </a:xfrm>
          <a:prstGeom prst="rect">
            <a:avLst/>
          </a:prstGeom>
          <a:noFill/>
          <a:ln w="9525">
            <a:noFill/>
            <a:miter lim="800000"/>
            <a:headEnd/>
            <a:tailEnd/>
          </a:ln>
          <a:effectLst/>
        </p:spPr>
      </p:pic>
      <p:sp>
        <p:nvSpPr>
          <p:cNvPr id="5" name="TextBox 4"/>
          <p:cNvSpPr txBox="1"/>
          <p:nvPr/>
        </p:nvSpPr>
        <p:spPr>
          <a:xfrm>
            <a:off x="3214678" y="642918"/>
            <a:ext cx="3286148" cy="707886"/>
          </a:xfrm>
          <a:prstGeom prst="rect">
            <a:avLst/>
          </a:prstGeom>
          <a:noFill/>
        </p:spPr>
        <p:txBody>
          <a:bodyPr wrap="square" rtlCol="1">
            <a:spAutoFit/>
          </a:bodyPr>
          <a:lstStyle/>
          <a:p>
            <a:pPr algn="ctr"/>
            <a:r>
              <a:rPr lang="fa-IR" sz="4000" dirty="0" smtClean="0">
                <a:cs typeface="B Titr" pitchFamily="2" charset="-78"/>
                <a:hlinkClick r:id="rId3" action="ppaction://hlinkfile"/>
              </a:rPr>
              <a:t>استرپتوکک</a:t>
            </a:r>
            <a:endParaRPr lang="fa-IR" sz="4000" dirty="0">
              <a:cs typeface="B Titr" pitchFamily="2" charset="-78"/>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9EF6D"/>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28736"/>
            <a:ext cx="8229600" cy="4525963"/>
          </a:xfrm>
        </p:spPr>
        <p:txBody>
          <a:bodyPr>
            <a:normAutofit/>
          </a:bodyPr>
          <a:lstStyle/>
          <a:p>
            <a:pPr algn="ctr">
              <a:buNone/>
            </a:pPr>
            <a:endParaRPr lang="fa-IR" sz="6600" b="1" dirty="0" smtClean="0">
              <a:solidFill>
                <a:srgbClr val="7030A0"/>
              </a:solidFill>
              <a:cs typeface="B Tabassom" pitchFamily="2" charset="-78"/>
            </a:endParaRPr>
          </a:p>
          <a:p>
            <a:pPr algn="ctr">
              <a:buNone/>
            </a:pPr>
            <a:r>
              <a:rPr lang="fa-IR" sz="6600" b="1" dirty="0" smtClean="0">
                <a:solidFill>
                  <a:srgbClr val="7030A0"/>
                </a:solidFill>
                <a:cs typeface="B Tabassom" pitchFamily="2" charset="-78"/>
                <a:hlinkClick r:id="rId2" action="ppaction://hlinkfile"/>
              </a:rPr>
              <a:t>خب بچه ها با این توضیحات حدس می زنید کی برنده بشه؟</a:t>
            </a:r>
            <a:endParaRPr lang="fa-IR" sz="6600" b="1" dirty="0">
              <a:solidFill>
                <a:srgbClr val="7030A0"/>
              </a:solidFill>
              <a:cs typeface="B Tabassom" pitchFamily="2" charset="-78"/>
            </a:endParaRPr>
          </a:p>
        </p:txBody>
      </p:sp>
      <p:grpSp>
        <p:nvGrpSpPr>
          <p:cNvPr id="4" name="Group 3"/>
          <p:cNvGrpSpPr/>
          <p:nvPr/>
        </p:nvGrpSpPr>
        <p:grpSpPr>
          <a:xfrm>
            <a:off x="6286512" y="357166"/>
            <a:ext cx="2571768" cy="2500330"/>
            <a:chOff x="5929322" y="428604"/>
            <a:chExt cx="2928958" cy="3643338"/>
          </a:xfrm>
        </p:grpSpPr>
        <p:sp>
          <p:nvSpPr>
            <p:cNvPr id="5" name="Cloud 4"/>
            <p:cNvSpPr/>
            <p:nvPr/>
          </p:nvSpPr>
          <p:spPr>
            <a:xfrm>
              <a:off x="5929322" y="428604"/>
              <a:ext cx="2928958" cy="3643338"/>
            </a:xfrm>
            <a:prstGeom prst="cloud">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4"/>
            <p:cNvPicPr>
              <a:picLocks noChangeAspect="1" noChangeArrowheads="1"/>
            </p:cNvPicPr>
            <p:nvPr/>
          </p:nvPicPr>
          <p:blipFill>
            <a:blip r:embed="rId3">
              <a:clrChange>
                <a:clrFrom>
                  <a:srgbClr val="FFFFFF"/>
                </a:clrFrom>
                <a:clrTo>
                  <a:srgbClr val="FFFFFF">
                    <a:alpha val="0"/>
                  </a:srgbClr>
                </a:clrTo>
              </a:clrChange>
            </a:blip>
            <a:srcRect l="9797" t="4888" r="8557" b="4676"/>
            <a:stretch>
              <a:fillRect/>
            </a:stretch>
          </p:blipFill>
          <p:spPr bwMode="auto">
            <a:xfrm>
              <a:off x="6500826" y="857232"/>
              <a:ext cx="1785950" cy="2643206"/>
            </a:xfrm>
            <a:prstGeom prst="rect">
              <a:avLst/>
            </a:prstGeom>
            <a:solidFill>
              <a:schemeClr val="bg1"/>
            </a:solidFill>
            <a:ln w="9525">
              <a:noFill/>
              <a:miter lim="800000"/>
              <a:headEnd/>
              <a:tailEnd/>
            </a:ln>
            <a:effectLst/>
          </p:spPr>
        </p:pic>
      </p:grpSp>
      <p:grpSp>
        <p:nvGrpSpPr>
          <p:cNvPr id="7" name="Group 6"/>
          <p:cNvGrpSpPr/>
          <p:nvPr/>
        </p:nvGrpSpPr>
        <p:grpSpPr>
          <a:xfrm>
            <a:off x="142844" y="357166"/>
            <a:ext cx="2810475" cy="2689431"/>
            <a:chOff x="571472" y="1000108"/>
            <a:chExt cx="4929222" cy="3214710"/>
          </a:xfrm>
        </p:grpSpPr>
        <p:sp>
          <p:nvSpPr>
            <p:cNvPr id="8" name="Cloud 7"/>
            <p:cNvSpPr/>
            <p:nvPr/>
          </p:nvSpPr>
          <p:spPr>
            <a:xfrm>
              <a:off x="571472" y="1000108"/>
              <a:ext cx="4929222" cy="3214710"/>
            </a:xfrm>
            <a:prstGeom prst="cloud">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p>
          </p:txBody>
        </p:sp>
        <p:pic>
          <p:nvPicPr>
            <p:cNvPr id="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195400" y="1178703"/>
              <a:ext cx="3402615" cy="2484438"/>
            </a:xfrm>
            <a:prstGeom prst="rect">
              <a:avLst/>
            </a:prstGeom>
            <a:noFill/>
            <a:ln w="9525">
              <a:noFill/>
              <a:miter lim="800000"/>
              <a:headEnd/>
              <a:tailEnd/>
            </a:ln>
            <a:effectLst/>
          </p:spPr>
        </p:pic>
      </p:grpSp>
      <p:grpSp>
        <p:nvGrpSpPr>
          <p:cNvPr id="10" name="Group 9"/>
          <p:cNvGrpSpPr/>
          <p:nvPr/>
        </p:nvGrpSpPr>
        <p:grpSpPr>
          <a:xfrm>
            <a:off x="1142976" y="4572008"/>
            <a:ext cx="4857784" cy="2285992"/>
            <a:chOff x="142844" y="3929066"/>
            <a:chExt cx="8429684" cy="2928934"/>
          </a:xfrm>
        </p:grpSpPr>
        <p:sp>
          <p:nvSpPr>
            <p:cNvPr id="11" name="Cloud 10"/>
            <p:cNvSpPr/>
            <p:nvPr/>
          </p:nvSpPr>
          <p:spPr>
            <a:xfrm>
              <a:off x="142844" y="3929066"/>
              <a:ext cx="8429684" cy="2928934"/>
            </a:xfrm>
            <a:prstGeom prst="cloud">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2" name="Picture 5"/>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1142976" y="4214818"/>
              <a:ext cx="5753100" cy="2314575"/>
            </a:xfrm>
            <a:prstGeom prst="rect">
              <a:avLst/>
            </a:prstGeom>
            <a:noFill/>
            <a:ln w="9525">
              <a:noFill/>
              <a:miter lim="800000"/>
              <a:headEnd/>
              <a:tailEnd/>
            </a:ln>
            <a:effectLst/>
          </p:spPr>
        </p:pic>
      </p:grpSp>
      <p:sp>
        <p:nvSpPr>
          <p:cNvPr id="13" name="Rounded Rectangular Callout 12"/>
          <p:cNvSpPr/>
          <p:nvPr/>
        </p:nvSpPr>
        <p:spPr>
          <a:xfrm>
            <a:off x="2928926" y="214290"/>
            <a:ext cx="1714512" cy="1357322"/>
          </a:xfrm>
          <a:prstGeom prst="wedgeRoundRectCallout">
            <a:avLst>
              <a:gd name="adj1" fmla="val -71626"/>
              <a:gd name="adj2" fmla="val 73193"/>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4000" dirty="0" smtClean="0">
                <a:solidFill>
                  <a:srgbClr val="C00000"/>
                </a:solidFill>
                <a:cs typeface="B Titr" pitchFamily="2" charset="-78"/>
              </a:rPr>
              <a:t>من، من من...</a:t>
            </a:r>
            <a:endParaRPr lang="fa-IR" sz="4000" dirty="0">
              <a:solidFill>
                <a:srgbClr val="C00000"/>
              </a:solidFill>
              <a:cs typeface="B Titr" pitchFamily="2" charset="-78"/>
            </a:endParaRPr>
          </a:p>
        </p:txBody>
      </p:sp>
      <p:sp>
        <p:nvSpPr>
          <p:cNvPr id="14" name="Rounded Rectangular Callout 13"/>
          <p:cNvSpPr/>
          <p:nvPr/>
        </p:nvSpPr>
        <p:spPr>
          <a:xfrm>
            <a:off x="5000628" y="0"/>
            <a:ext cx="1785950" cy="1643050"/>
          </a:xfrm>
          <a:prstGeom prst="wedgeRoundRectCallout">
            <a:avLst>
              <a:gd name="adj1" fmla="val 44352"/>
              <a:gd name="adj2" fmla="val 96719"/>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dirty="0" smtClean="0">
                <a:solidFill>
                  <a:srgbClr val="C00000"/>
                </a:solidFill>
                <a:cs typeface="B Titr" pitchFamily="2" charset="-78"/>
              </a:rPr>
              <a:t>نخیر کی گفته من قویترم</a:t>
            </a:r>
            <a:endParaRPr lang="fa-IR" sz="3200" dirty="0">
              <a:solidFill>
                <a:srgbClr val="C00000"/>
              </a:solidFill>
              <a:cs typeface="B Titr" pitchFamily="2" charset="-78"/>
            </a:endParaRPr>
          </a:p>
        </p:txBody>
      </p:sp>
      <p:sp>
        <p:nvSpPr>
          <p:cNvPr id="15" name="Rounded Rectangular Callout 14"/>
          <p:cNvSpPr/>
          <p:nvPr/>
        </p:nvSpPr>
        <p:spPr>
          <a:xfrm>
            <a:off x="6072198" y="4500570"/>
            <a:ext cx="1714512" cy="1357322"/>
          </a:xfrm>
          <a:prstGeom prst="wedgeRoundRectCallout">
            <a:avLst>
              <a:gd name="adj1" fmla="val -99563"/>
              <a:gd name="adj2" fmla="val 45391"/>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4000" dirty="0" smtClean="0">
                <a:solidFill>
                  <a:srgbClr val="C00000"/>
                </a:solidFill>
                <a:cs typeface="B Titr" pitchFamily="2" charset="-78"/>
              </a:rPr>
              <a:t>من، من من...</a:t>
            </a:r>
            <a:endParaRPr lang="fa-IR" sz="4000" dirty="0">
              <a:solidFill>
                <a:srgbClr val="C00000"/>
              </a:solidFill>
              <a:cs typeface="B Titr" pitchFamily="2" charset="-78"/>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2852"/>
            <a:ext cx="8229600" cy="1143000"/>
          </a:xfrm>
        </p:spPr>
        <p:txBody>
          <a:bodyPr/>
          <a:lstStyle/>
          <a:p>
            <a:r>
              <a:rPr lang="fa-IR" dirty="0" smtClean="0">
                <a:cs typeface="B Titr" pitchFamily="2" charset="-78"/>
              </a:rPr>
              <a:t>میکروب های خوب</a:t>
            </a:r>
            <a:endParaRPr lang="fa-IR" dirty="0">
              <a:cs typeface="B Titr" pitchFamily="2" charset="-78"/>
            </a:endParaRPr>
          </a:p>
        </p:txBody>
      </p:sp>
      <p:pic>
        <p:nvPicPr>
          <p:cNvPr id="1026" name="Picture 2" descr="C:\Users\jelodarian-zo\Desktop\میکروب\chegoune.ir_taziin_mast2.jpg"/>
          <p:cNvPicPr>
            <a:picLocks noChangeAspect="1" noChangeArrowheads="1"/>
          </p:cNvPicPr>
          <p:nvPr/>
        </p:nvPicPr>
        <p:blipFill>
          <a:blip r:embed="rId2"/>
          <a:srcRect/>
          <a:stretch>
            <a:fillRect/>
          </a:stretch>
        </p:blipFill>
        <p:spPr bwMode="auto">
          <a:xfrm>
            <a:off x="4287576" y="4071942"/>
            <a:ext cx="3927732" cy="2347911"/>
          </a:xfrm>
          <a:prstGeom prst="rect">
            <a:avLst/>
          </a:prstGeom>
          <a:noFill/>
        </p:spPr>
      </p:pic>
      <p:pic>
        <p:nvPicPr>
          <p:cNvPr id="1027" name="Picture 3" descr="C:\Users\jelodarian-zo\Desktop\میکروب\nfqjl1ff_2.JPG"/>
          <p:cNvPicPr>
            <a:picLocks noChangeAspect="1" noChangeArrowheads="1"/>
          </p:cNvPicPr>
          <p:nvPr/>
        </p:nvPicPr>
        <p:blipFill>
          <a:blip r:embed="rId3"/>
          <a:srcRect/>
          <a:stretch>
            <a:fillRect/>
          </a:stretch>
        </p:blipFill>
        <p:spPr bwMode="auto">
          <a:xfrm>
            <a:off x="285720" y="1142984"/>
            <a:ext cx="2928958" cy="2138139"/>
          </a:xfrm>
          <a:prstGeom prst="rect">
            <a:avLst/>
          </a:prstGeom>
          <a:noFill/>
        </p:spPr>
      </p:pic>
      <p:pic>
        <p:nvPicPr>
          <p:cNvPr id="1028" name="Picture 4" descr="C:\Users\jelodarian-zo\Desktop\آموزش آنتی بیوتیک\کتاب ها\microbes pic\Lactobacillus.jpg"/>
          <p:cNvPicPr>
            <a:picLocks noChangeAspect="1" noChangeArrowheads="1"/>
          </p:cNvPicPr>
          <p:nvPr/>
        </p:nvPicPr>
        <p:blipFill>
          <a:blip r:embed="rId4"/>
          <a:srcRect/>
          <a:stretch>
            <a:fillRect/>
          </a:stretch>
        </p:blipFill>
        <p:spPr bwMode="auto">
          <a:xfrm>
            <a:off x="1630220" y="3357562"/>
            <a:ext cx="1507231" cy="3429000"/>
          </a:xfrm>
          <a:prstGeom prst="rect">
            <a:avLst/>
          </a:prstGeom>
          <a:noFill/>
        </p:spPr>
      </p:pic>
      <p:pic>
        <p:nvPicPr>
          <p:cNvPr id="1029" name="Picture 5" descr="C:\Users\jelodarian-zo\Desktop\آموزش آنتی بیوتیک\کتاب ها\microbes pic\Penicillium 2.jpg"/>
          <p:cNvPicPr>
            <a:picLocks noChangeAspect="1" noChangeArrowheads="1"/>
          </p:cNvPicPr>
          <p:nvPr/>
        </p:nvPicPr>
        <p:blipFill>
          <a:blip r:embed="rId5" cstate="print"/>
          <a:srcRect/>
          <a:stretch>
            <a:fillRect/>
          </a:stretch>
        </p:blipFill>
        <p:spPr bwMode="auto">
          <a:xfrm>
            <a:off x="4643438" y="1142984"/>
            <a:ext cx="3109282" cy="2649532"/>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Titr" pitchFamily="2" charset="-78"/>
              </a:rPr>
              <a:t>میکروب های بد</a:t>
            </a:r>
            <a:endParaRPr lang="fa-IR" dirty="0">
              <a:cs typeface="B Titr" pitchFamily="2" charset="-78"/>
            </a:endParaRPr>
          </a:p>
        </p:txBody>
      </p:sp>
      <p:sp>
        <p:nvSpPr>
          <p:cNvPr id="3" name="Content Placeholder 2"/>
          <p:cNvSpPr>
            <a:spLocks noGrp="1"/>
          </p:cNvSpPr>
          <p:nvPr>
            <p:ph idx="1"/>
          </p:nvPr>
        </p:nvSpPr>
        <p:spPr/>
        <p:txBody>
          <a:bodyPr/>
          <a:lstStyle/>
          <a:p>
            <a:endParaRPr lang="fa-IR" dirty="0"/>
          </a:p>
        </p:txBody>
      </p:sp>
      <p:pic>
        <p:nvPicPr>
          <p:cNvPr id="2050" name="Picture 2" descr="C:\Users\jelodarian-zo\Desktop\آموزش آنتی بیوتیک\کتاب ها\microbes pic\Amy Sore Foot.jpg"/>
          <p:cNvPicPr>
            <a:picLocks noChangeAspect="1" noChangeArrowheads="1"/>
          </p:cNvPicPr>
          <p:nvPr/>
        </p:nvPicPr>
        <p:blipFill>
          <a:blip r:embed="rId2"/>
          <a:srcRect t="9628" b="6124"/>
          <a:stretch>
            <a:fillRect/>
          </a:stretch>
        </p:blipFill>
        <p:spPr bwMode="auto">
          <a:xfrm>
            <a:off x="5000628" y="1571612"/>
            <a:ext cx="3960777" cy="5000660"/>
          </a:xfrm>
          <a:prstGeom prst="rect">
            <a:avLst/>
          </a:prstGeom>
          <a:noFill/>
        </p:spPr>
      </p:pic>
      <p:pic>
        <p:nvPicPr>
          <p:cNvPr id="2051" name="Picture 3" descr="C:\Users\jelodarian-zo\Desktop\آموزش آنتی بیوتیک\کتاب ها\microbes pic\Amy Sore Foot Magnifying Glass.jpg"/>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857488" y="2143116"/>
            <a:ext cx="2823540" cy="4221168"/>
          </a:xfrm>
          <a:prstGeom prst="rect">
            <a:avLst/>
          </a:prstGeom>
          <a:noFill/>
        </p:spPr>
      </p:pic>
      <p:sp>
        <p:nvSpPr>
          <p:cNvPr id="6" name="TextBox 5"/>
          <p:cNvSpPr txBox="1"/>
          <p:nvPr/>
        </p:nvSpPr>
        <p:spPr>
          <a:xfrm>
            <a:off x="0" y="2857496"/>
            <a:ext cx="2928926" cy="1015663"/>
          </a:xfrm>
          <a:prstGeom prst="rect">
            <a:avLst/>
          </a:prstGeom>
          <a:noFill/>
        </p:spPr>
        <p:txBody>
          <a:bodyPr wrap="square" rtlCol="1">
            <a:spAutoFit/>
          </a:bodyPr>
          <a:lstStyle/>
          <a:p>
            <a:pPr algn="ctr"/>
            <a:r>
              <a:rPr lang="fa-IR" sz="3200" dirty="0" smtClean="0">
                <a:solidFill>
                  <a:srgbClr val="C00000"/>
                </a:solidFill>
                <a:cs typeface="B Titr" pitchFamily="2" charset="-78"/>
              </a:rPr>
              <a:t>قارچ درماتوفیت</a:t>
            </a:r>
          </a:p>
          <a:p>
            <a:r>
              <a:rPr lang="fa-IR" sz="2800" dirty="0" smtClean="0">
                <a:solidFill>
                  <a:schemeClr val="tx2"/>
                </a:solidFill>
                <a:cs typeface="B Titr" pitchFamily="2" charset="-78"/>
              </a:rPr>
              <a:t>بیماری پای ورزشکار</a:t>
            </a:r>
            <a:endParaRPr lang="fa-IR" sz="2800" dirty="0">
              <a:solidFill>
                <a:schemeClr val="tx2"/>
              </a:solidFill>
              <a:cs typeface="B Titr" pitchFamily="2" charset="-78"/>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Titr" pitchFamily="2" charset="-78"/>
              </a:rPr>
              <a:t>میکروب های بد</a:t>
            </a:r>
            <a:endParaRPr lang="fa-IR" dirty="0"/>
          </a:p>
        </p:txBody>
      </p:sp>
      <p:sp>
        <p:nvSpPr>
          <p:cNvPr id="3" name="Content Placeholder 2"/>
          <p:cNvSpPr>
            <a:spLocks noGrp="1"/>
          </p:cNvSpPr>
          <p:nvPr>
            <p:ph idx="1"/>
          </p:nvPr>
        </p:nvSpPr>
        <p:spPr/>
        <p:txBody>
          <a:bodyPr/>
          <a:lstStyle/>
          <a:p>
            <a:endParaRPr lang="fa-IR" dirty="0"/>
          </a:p>
        </p:txBody>
      </p:sp>
      <p:pic>
        <p:nvPicPr>
          <p:cNvPr id="3074" name="Picture 2" descr="C:\Users\jelodarian-zo\Desktop\آموزش آنتی بیوتیک\کتاب ها\microbes pic\Amy 11.jpg"/>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5357818" y="-214338"/>
            <a:ext cx="4395787" cy="6870700"/>
          </a:xfrm>
          <a:prstGeom prst="rect">
            <a:avLst/>
          </a:prstGeom>
          <a:noFill/>
        </p:spPr>
      </p:pic>
      <p:pic>
        <p:nvPicPr>
          <p:cNvPr id="3075" name="Picture 3" descr="C:\Users\jelodarian-zo\Desktop\آموزش آنتی بیوتیک\کتاب ها\microbes pic\Amy Sore Throat Magnifying Glass.jpg"/>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786050" y="1142984"/>
            <a:ext cx="3813531" cy="5715016"/>
          </a:xfrm>
          <a:prstGeom prst="rect">
            <a:avLst/>
          </a:prstGeom>
          <a:noFill/>
        </p:spPr>
      </p:pic>
      <p:sp>
        <p:nvSpPr>
          <p:cNvPr id="6" name="TextBox 5"/>
          <p:cNvSpPr txBox="1"/>
          <p:nvPr/>
        </p:nvSpPr>
        <p:spPr>
          <a:xfrm>
            <a:off x="642910" y="4357694"/>
            <a:ext cx="3214710" cy="1077218"/>
          </a:xfrm>
          <a:prstGeom prst="rect">
            <a:avLst/>
          </a:prstGeom>
          <a:noFill/>
        </p:spPr>
        <p:txBody>
          <a:bodyPr wrap="square" rtlCol="1">
            <a:spAutoFit/>
          </a:bodyPr>
          <a:lstStyle/>
          <a:p>
            <a:pPr algn="ctr"/>
            <a:r>
              <a:rPr lang="fa-IR" sz="3200" dirty="0" smtClean="0">
                <a:solidFill>
                  <a:srgbClr val="C00000"/>
                </a:solidFill>
                <a:cs typeface="B Titr" pitchFamily="2" charset="-78"/>
              </a:rPr>
              <a:t>باکتری استرپتوکوک</a:t>
            </a:r>
          </a:p>
          <a:p>
            <a:pPr algn="ctr"/>
            <a:r>
              <a:rPr lang="fa-IR" sz="3200" dirty="0" smtClean="0">
                <a:solidFill>
                  <a:schemeClr val="tx2"/>
                </a:solidFill>
                <a:cs typeface="B Titr" pitchFamily="2" charset="-78"/>
              </a:rPr>
              <a:t>گلودرد چرکی</a:t>
            </a:r>
            <a:endParaRPr lang="fa-IR" sz="3200" dirty="0">
              <a:solidFill>
                <a:schemeClr val="tx2"/>
              </a:solidFill>
              <a:cs typeface="B Titr" pitchFamily="2" charset="-7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14348" y="642918"/>
            <a:ext cx="7772400" cy="1470025"/>
          </a:xfrm>
        </p:spPr>
        <p:txBody>
          <a:bodyPr/>
          <a:lstStyle/>
          <a:p>
            <a:r>
              <a:rPr lang="fa-IR" dirty="0" smtClean="0">
                <a:cs typeface="B Titr" pitchFamily="2" charset="-78"/>
              </a:rPr>
              <a:t>آشنایی با انواع میکروب ها</a:t>
            </a:r>
            <a:br>
              <a:rPr lang="fa-IR" dirty="0" smtClean="0">
                <a:cs typeface="B Titr" pitchFamily="2" charset="-78"/>
              </a:rPr>
            </a:br>
            <a:r>
              <a:rPr lang="fa-IR" dirty="0" smtClean="0">
                <a:cs typeface="B Titr" pitchFamily="2" charset="-78"/>
              </a:rPr>
              <a:t>بهداشت دست ها و تنفس</a:t>
            </a:r>
            <a:endParaRPr lang="fa-IR" dirty="0">
              <a:cs typeface="B Titr" pitchFamily="2" charset="-78"/>
            </a:endParaRPr>
          </a:p>
        </p:txBody>
      </p:sp>
      <p:sp>
        <p:nvSpPr>
          <p:cNvPr id="3" name="Subtitle 2"/>
          <p:cNvSpPr>
            <a:spLocks noGrp="1"/>
          </p:cNvSpPr>
          <p:nvPr>
            <p:ph type="subTitle" idx="1"/>
          </p:nvPr>
        </p:nvSpPr>
        <p:spPr/>
        <p:txBody>
          <a:bodyPr/>
          <a:lstStyle/>
          <a:p>
            <a:endParaRPr lang="fa-IR"/>
          </a:p>
        </p:txBody>
      </p:sp>
      <p:pic>
        <p:nvPicPr>
          <p:cNvPr id="1026" name="Picture 2"/>
          <p:cNvPicPr>
            <a:picLocks noChangeAspect="1" noChangeArrowheads="1"/>
          </p:cNvPicPr>
          <p:nvPr/>
        </p:nvPicPr>
        <p:blipFill>
          <a:blip r:embed="rId2"/>
          <a:srcRect/>
          <a:stretch>
            <a:fillRect/>
          </a:stretch>
        </p:blipFill>
        <p:spPr bwMode="auto">
          <a:xfrm>
            <a:off x="1285852" y="2428868"/>
            <a:ext cx="6477000" cy="36195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Titr" pitchFamily="2" charset="-78"/>
              </a:rPr>
              <a:t>میکروب های بد</a:t>
            </a:r>
            <a:endParaRPr lang="fa-IR" dirty="0"/>
          </a:p>
        </p:txBody>
      </p:sp>
      <p:grpSp>
        <p:nvGrpSpPr>
          <p:cNvPr id="13" name="Group 12"/>
          <p:cNvGrpSpPr/>
          <p:nvPr/>
        </p:nvGrpSpPr>
        <p:grpSpPr>
          <a:xfrm>
            <a:off x="-6350" y="785794"/>
            <a:ext cx="9158288" cy="5811856"/>
            <a:chOff x="-6350" y="785794"/>
            <a:chExt cx="9158288" cy="5811856"/>
          </a:xfrm>
        </p:grpSpPr>
        <p:pic>
          <p:nvPicPr>
            <p:cNvPr id="11" name="Picture 3" descr="C:\Users\jelodarian-zo\Desktop\آموزش آنتی بیوتیک\کتاب ها\microbes pic\Amy Sore Throat Magnifying Glass.jpg"/>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5544783" y="785794"/>
              <a:ext cx="3599217" cy="4929222"/>
            </a:xfrm>
            <a:prstGeom prst="rect">
              <a:avLst/>
            </a:prstGeom>
            <a:noFill/>
          </p:spPr>
        </p:pic>
        <p:pic>
          <p:nvPicPr>
            <p:cNvPr id="4098" name="Picture 2" descr="C:\Users\jelodarian-zo\Desktop\آموزش آنتی بیوتیک\کتاب ها\microbes pic\Amy Diarrhoea.jpg"/>
            <p:cNvPicPr>
              <a:picLocks noChangeAspect="1" noChangeArrowheads="1"/>
            </p:cNvPicPr>
            <p:nvPr/>
          </p:nvPicPr>
          <p:blipFill>
            <a:blip r:embed="rId3">
              <a:clrChange>
                <a:clrFrom>
                  <a:srgbClr val="FFFFFF"/>
                </a:clrFrom>
                <a:clrTo>
                  <a:srgbClr val="FFFFFF">
                    <a:alpha val="0"/>
                  </a:srgbClr>
                </a:clrTo>
              </a:clrChange>
            </a:blip>
            <a:srcRect t="23160"/>
            <a:stretch>
              <a:fillRect/>
            </a:stretch>
          </p:blipFill>
          <p:spPr bwMode="auto">
            <a:xfrm>
              <a:off x="-6350" y="1857364"/>
              <a:ext cx="9158288" cy="4740286"/>
            </a:xfrm>
            <a:prstGeom prst="rect">
              <a:avLst/>
            </a:prstGeom>
            <a:noFill/>
          </p:spPr>
        </p:pic>
        <p:pic>
          <p:nvPicPr>
            <p:cNvPr id="3" name="Picture 2" descr="C:\Users\jelodarian-zo\Desktop\میکروب\Campylobacter.jpg"/>
            <p:cNvPicPr>
              <a:picLocks noChangeAspect="1" noChangeArrowheads="1"/>
            </p:cNvPicPr>
            <p:nvPr/>
          </p:nvPicPr>
          <p:blipFill>
            <a:blip r:embed="rId4"/>
            <a:srcRect/>
            <a:stretch>
              <a:fillRect/>
            </a:stretch>
          </p:blipFill>
          <p:spPr bwMode="auto">
            <a:xfrm>
              <a:off x="5857884" y="1214422"/>
              <a:ext cx="2377456" cy="1857388"/>
            </a:xfrm>
            <a:prstGeom prst="ellipse">
              <a:avLst/>
            </a:prstGeom>
            <a:ln>
              <a:noFill/>
            </a:ln>
            <a:effectLst>
              <a:softEdge rad="112500"/>
            </a:effectLst>
          </p:spPr>
        </p:pic>
      </p:grpSp>
      <p:sp>
        <p:nvSpPr>
          <p:cNvPr id="9" name="TextBox 8"/>
          <p:cNvSpPr txBox="1"/>
          <p:nvPr/>
        </p:nvSpPr>
        <p:spPr>
          <a:xfrm>
            <a:off x="428596" y="1500174"/>
            <a:ext cx="3214710" cy="1077218"/>
          </a:xfrm>
          <a:prstGeom prst="rect">
            <a:avLst/>
          </a:prstGeom>
          <a:noFill/>
        </p:spPr>
        <p:txBody>
          <a:bodyPr wrap="square" rtlCol="1">
            <a:spAutoFit/>
          </a:bodyPr>
          <a:lstStyle/>
          <a:p>
            <a:pPr algn="ctr"/>
            <a:r>
              <a:rPr lang="fa-IR" sz="3200" dirty="0" smtClean="0">
                <a:solidFill>
                  <a:srgbClr val="C00000"/>
                </a:solidFill>
                <a:cs typeface="B Titr" pitchFamily="2" charset="-78"/>
              </a:rPr>
              <a:t>باکتری کامپیلوباکتر</a:t>
            </a:r>
          </a:p>
          <a:p>
            <a:pPr algn="ctr"/>
            <a:r>
              <a:rPr lang="fa-IR" sz="3200" dirty="0" smtClean="0">
                <a:solidFill>
                  <a:schemeClr val="tx2"/>
                </a:solidFill>
                <a:cs typeface="B Titr" pitchFamily="2" charset="-78"/>
              </a:rPr>
              <a:t>اسهال عفونی</a:t>
            </a:r>
            <a:endParaRPr lang="fa-IR" sz="3200" dirty="0">
              <a:solidFill>
                <a:schemeClr val="tx2"/>
              </a:solidFill>
              <a:cs typeface="B Titr" pitchFamily="2" charset="-78"/>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Titr" pitchFamily="2" charset="-78"/>
              </a:rPr>
              <a:t>میکروب های بد</a:t>
            </a:r>
            <a:endParaRPr lang="fa-IR" dirty="0"/>
          </a:p>
        </p:txBody>
      </p:sp>
      <p:pic>
        <p:nvPicPr>
          <p:cNvPr id="5122" name="Picture 2" descr="C:\Users\jelodarian-zo\Desktop\آموزش آنتی بیوتیک\کتاب ها\microbes pic\Natasha Vaccination.jpg"/>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786314" y="1714488"/>
            <a:ext cx="3209490" cy="3578226"/>
          </a:xfrm>
          <a:prstGeom prst="rect">
            <a:avLst/>
          </a:prstGeom>
          <a:noFill/>
        </p:spPr>
      </p:pic>
      <p:grpSp>
        <p:nvGrpSpPr>
          <p:cNvPr id="3" name="Group 6"/>
          <p:cNvGrpSpPr/>
          <p:nvPr/>
        </p:nvGrpSpPr>
        <p:grpSpPr>
          <a:xfrm>
            <a:off x="1857356" y="1571612"/>
            <a:ext cx="3599217" cy="4929222"/>
            <a:chOff x="857224" y="1714488"/>
            <a:chExt cx="3813531" cy="5715016"/>
          </a:xfrm>
        </p:grpSpPr>
        <p:pic>
          <p:nvPicPr>
            <p:cNvPr id="6" name="Picture 3" descr="C:\Users\jelodarian-zo\Desktop\آموزش آنتی بیوتیک\کتاب ها\microbes pic\Amy Sore Throat Magnifying Glass.jpg"/>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857224" y="1714488"/>
              <a:ext cx="3813531" cy="5715016"/>
            </a:xfrm>
            <a:prstGeom prst="rect">
              <a:avLst/>
            </a:prstGeom>
            <a:noFill/>
          </p:spPr>
        </p:pic>
        <p:pic>
          <p:nvPicPr>
            <p:cNvPr id="5123" name="Picture 3" descr="C:\Users\jelodarian-zo\Desktop\آموزش آنتی بیوتیک\کتاب ها\microbes pic\CHICKEN POX. virus.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285852" y="2214554"/>
              <a:ext cx="2286000" cy="2286000"/>
            </a:xfrm>
            <a:prstGeom prst="rect">
              <a:avLst/>
            </a:prstGeom>
            <a:noFill/>
          </p:spPr>
        </p:pic>
      </p:grpSp>
      <p:sp>
        <p:nvSpPr>
          <p:cNvPr id="8" name="TextBox 7"/>
          <p:cNvSpPr txBox="1"/>
          <p:nvPr/>
        </p:nvSpPr>
        <p:spPr>
          <a:xfrm>
            <a:off x="642910" y="4357694"/>
            <a:ext cx="3214710" cy="584775"/>
          </a:xfrm>
          <a:prstGeom prst="rect">
            <a:avLst/>
          </a:prstGeom>
          <a:noFill/>
        </p:spPr>
        <p:txBody>
          <a:bodyPr wrap="square" rtlCol="1">
            <a:spAutoFit/>
          </a:bodyPr>
          <a:lstStyle/>
          <a:p>
            <a:pPr algn="ctr"/>
            <a:r>
              <a:rPr lang="fa-IR" sz="3200" dirty="0" smtClean="0">
                <a:solidFill>
                  <a:srgbClr val="C00000"/>
                </a:solidFill>
                <a:cs typeface="B Titr" pitchFamily="2" charset="-78"/>
              </a:rPr>
              <a:t>ویروس آبله مرغان</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a:t>
            </a:r>
            <a:endParaRPr lang="fa-IR" dirty="0"/>
          </a:p>
        </p:txBody>
      </p:sp>
      <p:sp>
        <p:nvSpPr>
          <p:cNvPr id="3" name="Content Placeholder 2"/>
          <p:cNvSpPr>
            <a:spLocks noGrp="1"/>
          </p:cNvSpPr>
          <p:nvPr>
            <p:ph idx="1"/>
          </p:nvPr>
        </p:nvSpPr>
        <p:spPr/>
        <p:txBody>
          <a:bodyPr/>
          <a:lstStyle/>
          <a:p>
            <a:endParaRPr lang="fa-IR"/>
          </a:p>
        </p:txBody>
      </p:sp>
      <p:pic>
        <p:nvPicPr>
          <p:cNvPr id="6146" name="Picture 2"/>
          <p:cNvPicPr>
            <a:picLocks noChangeAspect="1" noChangeArrowheads="1"/>
          </p:cNvPicPr>
          <p:nvPr/>
        </p:nvPicPr>
        <p:blipFill>
          <a:blip r:embed="rId2"/>
          <a:srcRect r="826" b="-26"/>
          <a:stretch>
            <a:fillRect/>
          </a:stretch>
        </p:blipFill>
        <p:spPr bwMode="auto">
          <a:xfrm>
            <a:off x="357158" y="714356"/>
            <a:ext cx="8572560" cy="53578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8-Point Star 4"/>
          <p:cNvSpPr/>
          <p:nvPr/>
        </p:nvSpPr>
        <p:spPr>
          <a:xfrm>
            <a:off x="571472" y="4643446"/>
            <a:ext cx="642942" cy="642942"/>
          </a:xfrm>
          <a:prstGeom prst="star8">
            <a:avLst/>
          </a:prstGeom>
          <a:solidFill>
            <a:srgbClr val="F8ECEC"/>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dirty="0" smtClean="0">
                <a:solidFill>
                  <a:sysClr val="windowText" lastClr="000000"/>
                </a:solidFill>
                <a:cs typeface="B Titr" pitchFamily="2" charset="-78"/>
              </a:rPr>
              <a:t>1</a:t>
            </a:r>
            <a:endParaRPr lang="fa-IR" sz="3600" dirty="0">
              <a:solidFill>
                <a:sysClr val="windowText" lastClr="000000"/>
              </a:solidFill>
              <a:cs typeface="B Titr" pitchFamily="2" charset="-78"/>
            </a:endParaRPr>
          </a:p>
        </p:txBody>
      </p:sp>
      <p:sp>
        <p:nvSpPr>
          <p:cNvPr id="6" name="8-Point Star 5"/>
          <p:cNvSpPr/>
          <p:nvPr/>
        </p:nvSpPr>
        <p:spPr>
          <a:xfrm>
            <a:off x="5143504" y="3929066"/>
            <a:ext cx="642942" cy="642942"/>
          </a:xfrm>
          <a:prstGeom prst="star8">
            <a:avLst/>
          </a:prstGeom>
          <a:solidFill>
            <a:srgbClr val="F8ECEC"/>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dirty="0" smtClean="0">
                <a:solidFill>
                  <a:sysClr val="windowText" lastClr="000000"/>
                </a:solidFill>
                <a:cs typeface="B Titr" pitchFamily="2" charset="-78"/>
              </a:rPr>
              <a:t>3</a:t>
            </a:r>
            <a:endParaRPr lang="fa-IR" sz="3600" dirty="0">
              <a:solidFill>
                <a:sysClr val="windowText" lastClr="000000"/>
              </a:solidFill>
              <a:cs typeface="B Titr" pitchFamily="2" charset="-78"/>
            </a:endParaRPr>
          </a:p>
        </p:txBody>
      </p:sp>
      <p:sp>
        <p:nvSpPr>
          <p:cNvPr id="7" name="8-Point Star 6"/>
          <p:cNvSpPr/>
          <p:nvPr/>
        </p:nvSpPr>
        <p:spPr>
          <a:xfrm>
            <a:off x="2143108" y="5429264"/>
            <a:ext cx="642942" cy="642942"/>
          </a:xfrm>
          <a:prstGeom prst="star8">
            <a:avLst/>
          </a:prstGeom>
          <a:solidFill>
            <a:srgbClr val="F8ECEC"/>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dirty="0" smtClean="0">
                <a:solidFill>
                  <a:sysClr val="windowText" lastClr="000000"/>
                </a:solidFill>
                <a:cs typeface="B Titr" pitchFamily="2" charset="-78"/>
              </a:rPr>
              <a:t>2</a:t>
            </a:r>
            <a:endParaRPr lang="fa-IR" sz="3600" dirty="0">
              <a:solidFill>
                <a:sysClr val="windowText" lastClr="000000"/>
              </a:solidFill>
              <a:cs typeface="B Titr" pitchFamily="2" charset="-78"/>
            </a:endParaRPr>
          </a:p>
        </p:txBody>
      </p:sp>
      <p:sp>
        <p:nvSpPr>
          <p:cNvPr id="8" name="8-Point Star 7"/>
          <p:cNvSpPr/>
          <p:nvPr/>
        </p:nvSpPr>
        <p:spPr>
          <a:xfrm>
            <a:off x="5643570" y="5429264"/>
            <a:ext cx="642942" cy="642942"/>
          </a:xfrm>
          <a:prstGeom prst="star8">
            <a:avLst/>
          </a:prstGeom>
          <a:solidFill>
            <a:srgbClr val="F8ECEC"/>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dirty="0" smtClean="0">
                <a:solidFill>
                  <a:sysClr val="windowText" lastClr="000000"/>
                </a:solidFill>
                <a:cs typeface="B Titr" pitchFamily="2" charset="-78"/>
              </a:rPr>
              <a:t>4</a:t>
            </a:r>
            <a:endParaRPr lang="fa-IR" sz="3600" dirty="0">
              <a:solidFill>
                <a:sysClr val="windowText" lastClr="000000"/>
              </a:solidFill>
              <a:cs typeface="B Titr" pitchFamily="2" charset="-78"/>
            </a:endParaRPr>
          </a:p>
        </p:txBody>
      </p:sp>
      <p:sp>
        <p:nvSpPr>
          <p:cNvPr id="9" name="8-Point Star 8"/>
          <p:cNvSpPr/>
          <p:nvPr/>
        </p:nvSpPr>
        <p:spPr>
          <a:xfrm>
            <a:off x="7643834" y="5429264"/>
            <a:ext cx="642942" cy="642942"/>
          </a:xfrm>
          <a:prstGeom prst="star8">
            <a:avLst/>
          </a:prstGeom>
          <a:solidFill>
            <a:srgbClr val="F8ECEC"/>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dirty="0" smtClean="0">
                <a:solidFill>
                  <a:sysClr val="windowText" lastClr="000000"/>
                </a:solidFill>
                <a:cs typeface="B Titr" pitchFamily="2" charset="-78"/>
              </a:rPr>
              <a:t>5</a:t>
            </a:r>
            <a:endParaRPr lang="fa-IR" sz="3600" dirty="0">
              <a:solidFill>
                <a:sysClr val="windowText" lastClr="000000"/>
              </a:solidFill>
              <a:cs typeface="B Titr" pitchFamily="2" charset="-78"/>
            </a:endParaRPr>
          </a:p>
        </p:txBody>
      </p:sp>
      <p:sp>
        <p:nvSpPr>
          <p:cNvPr id="10" name="8-Point Star 9"/>
          <p:cNvSpPr/>
          <p:nvPr/>
        </p:nvSpPr>
        <p:spPr>
          <a:xfrm>
            <a:off x="8286776" y="4429132"/>
            <a:ext cx="642942" cy="642942"/>
          </a:xfrm>
          <a:prstGeom prst="star8">
            <a:avLst/>
          </a:prstGeom>
          <a:solidFill>
            <a:srgbClr val="F8ECEC"/>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fa-IR" sz="2800" dirty="0" smtClean="0">
                <a:solidFill>
                  <a:sysClr val="windowText" lastClr="000000"/>
                </a:solidFill>
                <a:cs typeface="B Titr" pitchFamily="2" charset="-78"/>
              </a:rPr>
              <a:t>6</a:t>
            </a:r>
            <a:endParaRPr lang="fa-IR" sz="3600" dirty="0">
              <a:solidFill>
                <a:sysClr val="windowText" lastClr="000000"/>
              </a:solidFill>
              <a:cs typeface="B Titr" pitchFamily="2" charset="-78"/>
            </a:endParaRPr>
          </a:p>
        </p:txBody>
      </p:sp>
      <p:sp>
        <p:nvSpPr>
          <p:cNvPr id="11" name="8-Point Star 10"/>
          <p:cNvSpPr/>
          <p:nvPr/>
        </p:nvSpPr>
        <p:spPr>
          <a:xfrm>
            <a:off x="3786182" y="1714488"/>
            <a:ext cx="642942" cy="642942"/>
          </a:xfrm>
          <a:prstGeom prst="star8">
            <a:avLst/>
          </a:prstGeom>
          <a:solidFill>
            <a:srgbClr val="F8ECEC"/>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dirty="0" smtClean="0">
                <a:solidFill>
                  <a:sysClr val="windowText" lastClr="000000"/>
                </a:solidFill>
                <a:cs typeface="B Titr" pitchFamily="2" charset="-78"/>
              </a:rPr>
              <a:t>1</a:t>
            </a:r>
            <a:endParaRPr lang="fa-IR" sz="3600" dirty="0">
              <a:solidFill>
                <a:sysClr val="windowText" lastClr="000000"/>
              </a:solidFill>
              <a:cs typeface="B Titr" pitchFamily="2" charset="-78"/>
            </a:endParaRPr>
          </a:p>
        </p:txBody>
      </p:sp>
      <p:sp>
        <p:nvSpPr>
          <p:cNvPr id="12" name="8-Point Star 11"/>
          <p:cNvSpPr/>
          <p:nvPr/>
        </p:nvSpPr>
        <p:spPr>
          <a:xfrm>
            <a:off x="1214414" y="928670"/>
            <a:ext cx="642942" cy="642942"/>
          </a:xfrm>
          <a:prstGeom prst="star8">
            <a:avLst/>
          </a:prstGeom>
          <a:solidFill>
            <a:srgbClr val="F8ECEC"/>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dirty="0" smtClean="0">
                <a:solidFill>
                  <a:sysClr val="windowText" lastClr="000000"/>
                </a:solidFill>
                <a:cs typeface="B Titr" pitchFamily="2" charset="-78"/>
              </a:rPr>
              <a:t>2</a:t>
            </a:r>
            <a:endParaRPr lang="fa-IR" sz="3600" dirty="0">
              <a:solidFill>
                <a:sysClr val="windowText" lastClr="000000"/>
              </a:solidFill>
              <a:cs typeface="B Titr" pitchFamily="2" charset="-78"/>
            </a:endParaRPr>
          </a:p>
        </p:txBody>
      </p:sp>
      <p:sp>
        <p:nvSpPr>
          <p:cNvPr id="13" name="8-Point Star 12"/>
          <p:cNvSpPr/>
          <p:nvPr/>
        </p:nvSpPr>
        <p:spPr>
          <a:xfrm>
            <a:off x="2714612" y="2143116"/>
            <a:ext cx="642942" cy="642942"/>
          </a:xfrm>
          <a:prstGeom prst="star8">
            <a:avLst/>
          </a:prstGeom>
          <a:solidFill>
            <a:srgbClr val="F8ECEC"/>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dirty="0" smtClean="0">
                <a:solidFill>
                  <a:sysClr val="windowText" lastClr="000000"/>
                </a:solidFill>
                <a:cs typeface="B Titr" pitchFamily="2" charset="-78"/>
              </a:rPr>
              <a:t>3</a:t>
            </a:r>
            <a:endParaRPr lang="fa-IR" sz="3600" dirty="0">
              <a:solidFill>
                <a:sysClr val="windowText" lastClr="000000"/>
              </a:solidFill>
              <a:cs typeface="B Titr" pitchFamily="2" charset="-78"/>
            </a:endParaRPr>
          </a:p>
        </p:txBody>
      </p:sp>
      <p:sp>
        <p:nvSpPr>
          <p:cNvPr id="14" name="8-Point Star 13"/>
          <p:cNvSpPr/>
          <p:nvPr/>
        </p:nvSpPr>
        <p:spPr>
          <a:xfrm>
            <a:off x="6500826" y="2285992"/>
            <a:ext cx="642942" cy="642942"/>
          </a:xfrm>
          <a:prstGeom prst="star8">
            <a:avLst/>
          </a:prstGeom>
          <a:solidFill>
            <a:srgbClr val="F8ECEC"/>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dirty="0" smtClean="0">
                <a:solidFill>
                  <a:sysClr val="windowText" lastClr="000000"/>
                </a:solidFill>
                <a:cs typeface="B Titr" pitchFamily="2" charset="-78"/>
              </a:rPr>
              <a:t>4</a:t>
            </a:r>
            <a:endParaRPr lang="fa-IR" sz="3600" dirty="0">
              <a:solidFill>
                <a:sysClr val="windowText" lastClr="000000"/>
              </a:solidFill>
              <a:cs typeface="B Titr" pitchFamily="2" charset="-78"/>
            </a:endParaRPr>
          </a:p>
        </p:txBody>
      </p:sp>
      <p:sp>
        <p:nvSpPr>
          <p:cNvPr id="15" name="8-Point Star 14"/>
          <p:cNvSpPr/>
          <p:nvPr/>
        </p:nvSpPr>
        <p:spPr>
          <a:xfrm>
            <a:off x="5715008" y="785794"/>
            <a:ext cx="642942" cy="642942"/>
          </a:xfrm>
          <a:prstGeom prst="star8">
            <a:avLst/>
          </a:prstGeom>
          <a:solidFill>
            <a:srgbClr val="F8ECEC"/>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dirty="0" smtClean="0">
                <a:solidFill>
                  <a:sysClr val="windowText" lastClr="000000"/>
                </a:solidFill>
                <a:cs typeface="B Titr" pitchFamily="2" charset="-78"/>
              </a:rPr>
              <a:t>5</a:t>
            </a:r>
            <a:endParaRPr lang="fa-IR" sz="3600" dirty="0">
              <a:solidFill>
                <a:sysClr val="windowText" lastClr="000000"/>
              </a:solidFill>
              <a:cs typeface="B Titr" pitchFamily="2" charset="-78"/>
            </a:endParaRPr>
          </a:p>
        </p:txBody>
      </p:sp>
      <p:sp>
        <p:nvSpPr>
          <p:cNvPr id="16" name="8-Point Star 15"/>
          <p:cNvSpPr/>
          <p:nvPr/>
        </p:nvSpPr>
        <p:spPr>
          <a:xfrm>
            <a:off x="7429520" y="928670"/>
            <a:ext cx="642942" cy="642942"/>
          </a:xfrm>
          <a:prstGeom prst="star8">
            <a:avLst/>
          </a:prstGeom>
          <a:solidFill>
            <a:srgbClr val="F8ECEC"/>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fa-IR" sz="2800" dirty="0" smtClean="0">
                <a:solidFill>
                  <a:sysClr val="windowText" lastClr="000000"/>
                </a:solidFill>
                <a:cs typeface="B Titr" pitchFamily="2" charset="-78"/>
              </a:rPr>
              <a:t>6</a:t>
            </a:r>
            <a:endParaRPr lang="fa-IR" sz="3600" dirty="0">
              <a:solidFill>
                <a:sysClr val="windowText" lastClr="000000"/>
              </a:solidFill>
              <a:cs typeface="B Tit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diamond(in)">
                                      <p:cBhvr>
                                        <p:cTn id="17" dur="2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ox(in)">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checkerboard(across)">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checkerboard(across)">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buNone/>
            </a:pPr>
            <a:endParaRPr lang="fa-IR"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B Titr" pitchFamily="2" charset="-78"/>
              <a:hlinkClick r:id="rId2" action="ppaction://hlinkfile"/>
            </a:endParaRPr>
          </a:p>
          <a:p>
            <a:pPr algn="ctr">
              <a:buNone/>
            </a:pPr>
            <a:r>
              <a:rPr lang="fa-IR"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B Titr" pitchFamily="2" charset="-78"/>
                <a:hlinkClick r:id="rId2" action="ppaction://hlinkfile"/>
              </a:rPr>
              <a:t>با یه کم استراحت موافقید؟؟؟؟</a:t>
            </a:r>
            <a:endParaRPr lang="fa-I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B Titr" pitchFamily="2" charset="-78"/>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rgbClr val="C00000"/>
                </a:solidFill>
                <a:cs typeface="B Titr" pitchFamily="2" charset="-78"/>
              </a:rPr>
              <a:t>آنتی بیوتیک چیست؟</a:t>
            </a:r>
            <a:endParaRPr lang="fa-IR" dirty="0">
              <a:solidFill>
                <a:srgbClr val="C00000"/>
              </a:solidFill>
              <a:cs typeface="B Titr" pitchFamily="2" charset="-78"/>
            </a:endParaRPr>
          </a:p>
        </p:txBody>
      </p:sp>
      <p:sp>
        <p:nvSpPr>
          <p:cNvPr id="3" name="Content Placeholder 2"/>
          <p:cNvSpPr>
            <a:spLocks noGrp="1"/>
          </p:cNvSpPr>
          <p:nvPr>
            <p:ph idx="1"/>
          </p:nvPr>
        </p:nvSpPr>
        <p:spPr/>
        <p:txBody>
          <a:bodyPr/>
          <a:lstStyle/>
          <a:p>
            <a:r>
              <a:rPr lang="fa-IR" dirty="0" smtClean="0">
                <a:cs typeface="B Titr" pitchFamily="2" charset="-78"/>
              </a:rPr>
              <a:t>داروی از بین برنده </a:t>
            </a:r>
            <a:r>
              <a:rPr lang="fa-IR" sz="4400" dirty="0" smtClean="0">
                <a:solidFill>
                  <a:srgbClr val="C00000"/>
                </a:solidFill>
                <a:cs typeface="B Titr" pitchFamily="2" charset="-78"/>
              </a:rPr>
              <a:t>باکتری</a:t>
            </a:r>
            <a:r>
              <a:rPr lang="fa-IR" sz="4400" dirty="0" smtClean="0">
                <a:solidFill>
                  <a:srgbClr val="FF0000"/>
                </a:solidFill>
                <a:cs typeface="B Titr" pitchFamily="2" charset="-78"/>
              </a:rPr>
              <a:t> </a:t>
            </a:r>
            <a:r>
              <a:rPr lang="fa-IR" dirty="0" smtClean="0">
                <a:cs typeface="B Titr" pitchFamily="2" charset="-78"/>
              </a:rPr>
              <a:t>های بیماری زا که از دو طریق عمل می کنند:</a:t>
            </a:r>
          </a:p>
          <a:p>
            <a:pPr lvl="1"/>
            <a:r>
              <a:rPr lang="fa-IR" dirty="0" smtClean="0">
                <a:cs typeface="B Titr" pitchFamily="2" charset="-78"/>
              </a:rPr>
              <a:t>متوقف کننده رشد</a:t>
            </a:r>
          </a:p>
          <a:p>
            <a:pPr lvl="1"/>
            <a:r>
              <a:rPr lang="fa-IR" dirty="0" smtClean="0">
                <a:cs typeface="B Titr" pitchFamily="2" charset="-78"/>
              </a:rPr>
              <a:t>کشتن باکتری ها</a:t>
            </a:r>
          </a:p>
          <a:p>
            <a:r>
              <a:rPr lang="fa-IR" dirty="0" smtClean="0">
                <a:cs typeface="B Titr" pitchFamily="2" charset="-78"/>
              </a:rPr>
              <a:t>به ویروس ها آسیبی نمی رسانند پس سرماخوردگی و آنفولانزا را نمی توانند درمان کنند</a:t>
            </a:r>
          </a:p>
          <a:p>
            <a:r>
              <a:rPr lang="fa-IR" dirty="0" smtClean="0">
                <a:cs typeface="B Titr" pitchFamily="2" charset="-78"/>
              </a:rPr>
              <a:t>مثال: آموکسی سیلین، پنی سیلین، سفکسیم، آزیترومایسین و ...</a:t>
            </a:r>
          </a:p>
          <a:p>
            <a:endParaRPr lang="fa-IR" dirty="0">
              <a:cs typeface="B Titr" pitchFamily="2" charset="-78"/>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75000"/>
            </a:schemeClr>
          </a:solidFill>
        </p:spPr>
        <p:txBody>
          <a:bodyPr>
            <a:normAutofit/>
          </a:bodyPr>
          <a:lstStyle/>
          <a:p>
            <a:r>
              <a:rPr lang="fa-IR" sz="6000" dirty="0" smtClean="0">
                <a:solidFill>
                  <a:schemeClr val="bg1"/>
                </a:solidFill>
              </a:rPr>
              <a:t>؟؟؟؟</a:t>
            </a:r>
            <a:endParaRPr lang="fa-IR" sz="6000" dirty="0">
              <a:solidFill>
                <a:schemeClr val="bg1"/>
              </a:solidFill>
            </a:endParaRPr>
          </a:p>
        </p:txBody>
      </p:sp>
      <p:sp>
        <p:nvSpPr>
          <p:cNvPr id="3" name="Content Placeholder 2"/>
          <p:cNvSpPr>
            <a:spLocks noGrp="1"/>
          </p:cNvSpPr>
          <p:nvPr>
            <p:ph idx="1"/>
          </p:nvPr>
        </p:nvSpPr>
        <p:spPr/>
        <p:txBody>
          <a:bodyPr/>
          <a:lstStyle/>
          <a:p>
            <a:r>
              <a:rPr lang="fa-IR" dirty="0" smtClean="0">
                <a:cs typeface="B Titr" pitchFamily="2" charset="-78"/>
              </a:rPr>
              <a:t>چرا باید آنتی بیوتیک رو فقط با تجویز پزشک بخوریم؟</a:t>
            </a:r>
          </a:p>
          <a:p>
            <a:endParaRPr lang="fa-IR" dirty="0" smtClean="0">
              <a:cs typeface="B Titr" pitchFamily="2" charset="-78"/>
            </a:endParaRPr>
          </a:p>
          <a:p>
            <a:r>
              <a:rPr lang="fa-IR" dirty="0" smtClean="0">
                <a:cs typeface="B Titr" pitchFamily="2" charset="-78"/>
              </a:rPr>
              <a:t>چرا باید آنتی بیوتیک رو سر ساعت مشخص بخوریم؟</a:t>
            </a:r>
          </a:p>
          <a:p>
            <a:endParaRPr lang="fa-IR" dirty="0" smtClean="0">
              <a:cs typeface="B Titr" pitchFamily="2" charset="-78"/>
            </a:endParaRPr>
          </a:p>
          <a:p>
            <a:r>
              <a:rPr lang="fa-IR" dirty="0" smtClean="0">
                <a:cs typeface="B Titr" pitchFamily="2" charset="-78"/>
              </a:rPr>
              <a:t>چه اتفاقی میفته اگه این کارو انجام ندیم؟</a:t>
            </a:r>
          </a:p>
          <a:p>
            <a:endParaRPr lang="fa-IR" dirty="0">
              <a:cs typeface="B Titr" pitchFamily="2" charset="-78"/>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10242" name="Picture 2"/>
          <p:cNvPicPr>
            <a:picLocks noChangeAspect="1" noChangeArrowheads="1"/>
          </p:cNvPicPr>
          <p:nvPr/>
        </p:nvPicPr>
        <p:blipFill>
          <a:blip r:embed="rId2"/>
          <a:srcRect r="781" b="2064"/>
          <a:stretch>
            <a:fillRect/>
          </a:stretch>
        </p:blipFill>
        <p:spPr bwMode="auto">
          <a:xfrm>
            <a:off x="0" y="214290"/>
            <a:ext cx="9144000" cy="578647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11266" name="Picture 2"/>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571480"/>
            <a:ext cx="9144000" cy="51435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12290" name="Picture 2"/>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72594" y="500042"/>
            <a:ext cx="9000000" cy="53578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dirty="0"/>
          </a:p>
        </p:txBody>
      </p:sp>
      <p:pic>
        <p:nvPicPr>
          <p:cNvPr id="7170" name="Picture 2"/>
          <p:cNvPicPr>
            <a:picLocks noChangeAspect="1" noChangeArrowheads="1"/>
          </p:cNvPicPr>
          <p:nvPr/>
        </p:nvPicPr>
        <p:blipFill>
          <a:blip r:embed="rId2">
            <a:clrChange>
              <a:clrFrom>
                <a:srgbClr val="F1EEF5"/>
              </a:clrFrom>
              <a:clrTo>
                <a:srgbClr val="F1EEF5">
                  <a:alpha val="0"/>
                </a:srgbClr>
              </a:clrTo>
            </a:clrChange>
          </a:blip>
          <a:srcRect l="2343" t="1266" r="1562" b="2532"/>
          <a:stretch>
            <a:fillRect/>
          </a:stretch>
        </p:blipFill>
        <p:spPr bwMode="auto">
          <a:xfrm>
            <a:off x="214282" y="500042"/>
            <a:ext cx="8786874" cy="54292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grpSp>
        <p:nvGrpSpPr>
          <p:cNvPr id="16" name="Group 15"/>
          <p:cNvGrpSpPr/>
          <p:nvPr/>
        </p:nvGrpSpPr>
        <p:grpSpPr>
          <a:xfrm>
            <a:off x="5929322" y="428604"/>
            <a:ext cx="2928958" cy="3643338"/>
            <a:chOff x="5929322" y="428604"/>
            <a:chExt cx="2928958" cy="3643338"/>
          </a:xfrm>
        </p:grpSpPr>
        <p:sp>
          <p:nvSpPr>
            <p:cNvPr id="10" name="Cloud 9"/>
            <p:cNvSpPr/>
            <p:nvPr/>
          </p:nvSpPr>
          <p:spPr>
            <a:xfrm>
              <a:off x="5929322" y="428604"/>
              <a:ext cx="2928958" cy="3643338"/>
            </a:xfrm>
            <a:prstGeom prst="cloud">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9460" name="Picture 4"/>
            <p:cNvPicPr>
              <a:picLocks noChangeAspect="1" noChangeArrowheads="1"/>
            </p:cNvPicPr>
            <p:nvPr/>
          </p:nvPicPr>
          <p:blipFill>
            <a:blip r:embed="rId2">
              <a:clrChange>
                <a:clrFrom>
                  <a:srgbClr val="FFFFFF"/>
                </a:clrFrom>
                <a:clrTo>
                  <a:srgbClr val="FFFFFF">
                    <a:alpha val="0"/>
                  </a:srgbClr>
                </a:clrTo>
              </a:clrChange>
            </a:blip>
            <a:srcRect l="9797" t="4888" r="8557" b="4676"/>
            <a:stretch>
              <a:fillRect/>
            </a:stretch>
          </p:blipFill>
          <p:spPr bwMode="auto">
            <a:xfrm>
              <a:off x="6500826" y="857232"/>
              <a:ext cx="1785950" cy="2643206"/>
            </a:xfrm>
            <a:prstGeom prst="rect">
              <a:avLst/>
            </a:prstGeom>
            <a:solidFill>
              <a:schemeClr val="bg1"/>
            </a:solidFill>
            <a:ln w="9525">
              <a:noFill/>
              <a:miter lim="800000"/>
              <a:headEnd/>
              <a:tailEnd/>
            </a:ln>
            <a:effectLst/>
          </p:spPr>
        </p:pic>
      </p:grpSp>
      <p:sp>
        <p:nvSpPr>
          <p:cNvPr id="2" name="Title 1"/>
          <p:cNvSpPr>
            <a:spLocks noGrp="1"/>
          </p:cNvSpPr>
          <p:nvPr>
            <p:ph type="title"/>
          </p:nvPr>
        </p:nvSpPr>
        <p:spPr>
          <a:xfrm>
            <a:off x="428596" y="-142900"/>
            <a:ext cx="8229600" cy="1143000"/>
          </a:xfrm>
        </p:spPr>
        <p:txBody>
          <a:bodyPr/>
          <a:lstStyle/>
          <a:p>
            <a:r>
              <a:rPr lang="fa-IR" dirty="0" smtClean="0">
                <a:solidFill>
                  <a:srgbClr val="002060"/>
                </a:solidFill>
                <a:cs typeface="B Titr" pitchFamily="2" charset="-78"/>
              </a:rPr>
              <a:t>انواع میکروب ها</a:t>
            </a:r>
            <a:endParaRPr lang="fa-IR" dirty="0">
              <a:solidFill>
                <a:srgbClr val="002060"/>
              </a:solidFill>
              <a:cs typeface="B Titr" pitchFamily="2" charset="-78"/>
            </a:endParaRPr>
          </a:p>
        </p:txBody>
      </p:sp>
      <p:grpSp>
        <p:nvGrpSpPr>
          <p:cNvPr id="11" name="Group 10"/>
          <p:cNvGrpSpPr/>
          <p:nvPr/>
        </p:nvGrpSpPr>
        <p:grpSpPr>
          <a:xfrm>
            <a:off x="357158" y="785794"/>
            <a:ext cx="4929222" cy="3214710"/>
            <a:chOff x="571472" y="1000108"/>
            <a:chExt cx="4929222" cy="3214710"/>
          </a:xfrm>
        </p:grpSpPr>
        <p:sp>
          <p:nvSpPr>
            <p:cNvPr id="6" name="Cloud 5"/>
            <p:cNvSpPr/>
            <p:nvPr/>
          </p:nvSpPr>
          <p:spPr>
            <a:xfrm>
              <a:off x="571472" y="1000108"/>
              <a:ext cx="4929222" cy="3214710"/>
            </a:xfrm>
            <a:prstGeom prst="cloud">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p>
          </p:txBody>
        </p:sp>
        <p:pic>
          <p:nvPicPr>
            <p:cNvPr id="19459"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195400" y="1178703"/>
              <a:ext cx="3402615" cy="2484438"/>
            </a:xfrm>
            <a:prstGeom prst="rect">
              <a:avLst/>
            </a:prstGeom>
            <a:noFill/>
            <a:ln w="9525">
              <a:noFill/>
              <a:miter lim="800000"/>
              <a:headEnd/>
              <a:tailEnd/>
            </a:ln>
            <a:effectLst/>
          </p:spPr>
        </p:pic>
      </p:grpSp>
      <p:grpSp>
        <p:nvGrpSpPr>
          <p:cNvPr id="15" name="Group 14"/>
          <p:cNvGrpSpPr/>
          <p:nvPr/>
        </p:nvGrpSpPr>
        <p:grpSpPr>
          <a:xfrm>
            <a:off x="142844" y="3929066"/>
            <a:ext cx="8429684" cy="2928934"/>
            <a:chOff x="142844" y="3929066"/>
            <a:chExt cx="8429684" cy="2928934"/>
          </a:xfrm>
        </p:grpSpPr>
        <p:sp>
          <p:nvSpPr>
            <p:cNvPr id="14" name="Cloud 13"/>
            <p:cNvSpPr/>
            <p:nvPr/>
          </p:nvSpPr>
          <p:spPr>
            <a:xfrm>
              <a:off x="142844" y="3929066"/>
              <a:ext cx="8429684" cy="2928934"/>
            </a:xfrm>
            <a:prstGeom prst="cloud">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9461" name="Picture 5"/>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142976" y="4214818"/>
              <a:ext cx="5753100" cy="2314575"/>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8194" name="Picture 2"/>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785794"/>
            <a:ext cx="9000000" cy="52864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9218" name="Picture 2"/>
          <p:cNvPicPr>
            <a:picLocks noChangeAspect="1" noChangeArrowheads="1"/>
          </p:cNvPicPr>
          <p:nvPr/>
        </p:nvPicPr>
        <p:blipFill>
          <a:blip r:embed="rId2">
            <a:clrChange>
              <a:clrFrom>
                <a:srgbClr val="FFF1FF"/>
              </a:clrFrom>
              <a:clrTo>
                <a:srgbClr val="FFF1FF">
                  <a:alpha val="0"/>
                </a:srgbClr>
              </a:clrTo>
            </a:clrChange>
          </a:blip>
          <a:srcRect l="781" t="5263" r="3968"/>
          <a:stretch>
            <a:fillRect/>
          </a:stretch>
        </p:blipFill>
        <p:spPr bwMode="auto">
          <a:xfrm>
            <a:off x="214282" y="571480"/>
            <a:ext cx="8572560" cy="514351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dirty="0"/>
          </a:p>
        </p:txBody>
      </p:sp>
      <p:pic>
        <p:nvPicPr>
          <p:cNvPr id="13314" name="Picture 2"/>
          <p:cNvPicPr>
            <a:picLocks noChangeAspect="1" noChangeArrowheads="1"/>
          </p:cNvPicPr>
          <p:nvPr/>
        </p:nvPicPr>
        <p:blipFill>
          <a:blip r:embed="rId2"/>
          <a:srcRect l="6499" t="10392" r="6412" b="9930"/>
          <a:stretch>
            <a:fillRect/>
          </a:stretch>
        </p:blipFill>
        <p:spPr bwMode="auto">
          <a:xfrm>
            <a:off x="357158" y="2786058"/>
            <a:ext cx="4786346" cy="32861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Cloud Callout 5"/>
          <p:cNvSpPr/>
          <p:nvPr/>
        </p:nvSpPr>
        <p:spPr>
          <a:xfrm>
            <a:off x="5143504" y="357166"/>
            <a:ext cx="3286148" cy="2500330"/>
          </a:xfrm>
          <a:prstGeom prst="cloudCallout">
            <a:avLst/>
          </a:prstGeom>
          <a:solidFill>
            <a:srgbClr val="C7459C"/>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4400" dirty="0" smtClean="0">
                <a:cs typeface="B Titr" pitchFamily="2" charset="-78"/>
              </a:rPr>
              <a:t>اشکالش کجاس؟</a:t>
            </a:r>
            <a:endParaRPr lang="fa-IR" sz="4400" dirty="0">
              <a:cs typeface="B Titr" pitchFamily="2" charset="-78"/>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dirty="0"/>
          </a:p>
        </p:txBody>
      </p:sp>
      <p:pic>
        <p:nvPicPr>
          <p:cNvPr id="14338" name="Picture 2"/>
          <p:cNvPicPr>
            <a:picLocks noChangeAspect="1" noChangeArrowheads="1"/>
          </p:cNvPicPr>
          <p:nvPr/>
        </p:nvPicPr>
        <p:blipFill>
          <a:blip r:embed="rId2"/>
          <a:srcRect l="2885" t="7500" r="4807" b="6249"/>
          <a:stretch>
            <a:fillRect/>
          </a:stretch>
        </p:blipFill>
        <p:spPr bwMode="auto">
          <a:xfrm>
            <a:off x="714348" y="2143116"/>
            <a:ext cx="4572032" cy="32861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Cloud Callout 4"/>
          <p:cNvSpPr/>
          <p:nvPr/>
        </p:nvSpPr>
        <p:spPr>
          <a:xfrm>
            <a:off x="5357818" y="357166"/>
            <a:ext cx="3571900" cy="2643206"/>
          </a:xfrm>
          <a:prstGeom prst="cloudCallout">
            <a:avLst/>
          </a:prstGeom>
          <a:solidFill>
            <a:srgbClr val="C7459C"/>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dirty="0" smtClean="0">
                <a:cs typeface="B Titr" pitchFamily="2" charset="-78"/>
              </a:rPr>
              <a:t>چرا باید دستاشو بشوره؟</a:t>
            </a:r>
            <a:endParaRPr lang="fa-IR" sz="3200" dirty="0">
              <a:cs typeface="B Titr" pitchFamily="2" charset="-78"/>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dirty="0"/>
          </a:p>
        </p:txBody>
      </p:sp>
      <p:pic>
        <p:nvPicPr>
          <p:cNvPr id="15362" name="Picture 2"/>
          <p:cNvPicPr>
            <a:picLocks noChangeAspect="1" noChangeArrowheads="1"/>
          </p:cNvPicPr>
          <p:nvPr/>
        </p:nvPicPr>
        <p:blipFill>
          <a:blip r:embed="rId2"/>
          <a:srcRect l="4084" t="5461" r="6079" b="5339"/>
          <a:stretch>
            <a:fillRect/>
          </a:stretch>
        </p:blipFill>
        <p:spPr bwMode="auto">
          <a:xfrm>
            <a:off x="642910" y="2143116"/>
            <a:ext cx="4714908" cy="35004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Cloud Callout 5"/>
          <p:cNvSpPr/>
          <p:nvPr/>
        </p:nvSpPr>
        <p:spPr>
          <a:xfrm>
            <a:off x="4500562" y="357166"/>
            <a:ext cx="4429156" cy="2928958"/>
          </a:xfrm>
          <a:prstGeom prst="cloudCallout">
            <a:avLst/>
          </a:prstGeom>
          <a:solidFill>
            <a:srgbClr val="C7459C"/>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dirty="0" smtClean="0">
                <a:cs typeface="B Titr" pitchFamily="2" charset="-78"/>
              </a:rPr>
              <a:t>چه حرفایی زدن؟</a:t>
            </a:r>
          </a:p>
          <a:p>
            <a:pPr algn="ctr"/>
            <a:r>
              <a:rPr lang="fa-IR" sz="3200" dirty="0" smtClean="0">
                <a:cs typeface="B Titr" pitchFamily="2" charset="-78"/>
              </a:rPr>
              <a:t>کجاش ایراد داشت؟</a:t>
            </a:r>
            <a:endParaRPr lang="fa-IR" sz="3200" dirty="0">
              <a:cs typeface="B Titr" pitchFamily="2" charset="-78"/>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sp>
        <p:nvSpPr>
          <p:cNvPr id="3" name="Content Placeholder 2"/>
          <p:cNvSpPr>
            <a:spLocks noGrp="1"/>
          </p:cNvSpPr>
          <p:nvPr>
            <p:ph idx="1"/>
          </p:nvPr>
        </p:nvSpPr>
        <p:spPr/>
        <p:txBody>
          <a:bodyPr/>
          <a:lstStyle/>
          <a:p>
            <a:endParaRPr lang="fa-IR"/>
          </a:p>
        </p:txBody>
      </p:sp>
      <p:pic>
        <p:nvPicPr>
          <p:cNvPr id="16386" name="Picture 2"/>
          <p:cNvPicPr>
            <a:picLocks noChangeAspect="1" noChangeArrowheads="1"/>
          </p:cNvPicPr>
          <p:nvPr/>
        </p:nvPicPr>
        <p:blipFill>
          <a:blip r:embed="rId2"/>
          <a:srcRect l="2732" b="6470"/>
          <a:stretch>
            <a:fillRect/>
          </a:stretch>
        </p:blipFill>
        <p:spPr bwMode="auto">
          <a:xfrm>
            <a:off x="428596" y="2357430"/>
            <a:ext cx="5086349" cy="3786214"/>
          </a:xfrm>
          <a:prstGeom prst="rect">
            <a:avLst/>
          </a:prstGeom>
          <a:ln>
            <a:noFill/>
          </a:ln>
          <a:effectLst>
            <a:softEdge rad="112500"/>
          </a:effectLst>
        </p:spPr>
      </p:pic>
      <p:sp>
        <p:nvSpPr>
          <p:cNvPr id="5" name="Cloud Callout 4"/>
          <p:cNvSpPr/>
          <p:nvPr/>
        </p:nvSpPr>
        <p:spPr>
          <a:xfrm>
            <a:off x="4500562" y="357166"/>
            <a:ext cx="4429156" cy="2928958"/>
          </a:xfrm>
          <a:prstGeom prst="cloudCallout">
            <a:avLst/>
          </a:prstGeom>
          <a:solidFill>
            <a:srgbClr val="C7459C"/>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dirty="0" smtClean="0">
                <a:cs typeface="B Titr" pitchFamily="2" charset="-78"/>
              </a:rPr>
              <a:t>این شکل هم ایراد داره؟؟؟!!</a:t>
            </a:r>
            <a:endParaRPr lang="fa-IR" sz="3200" dirty="0">
              <a:cs typeface="B Titr" pitchFamily="2" charset="-78"/>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dirty="0"/>
          </a:p>
        </p:txBody>
      </p:sp>
      <p:pic>
        <p:nvPicPr>
          <p:cNvPr id="17410" name="Picture 2"/>
          <p:cNvPicPr>
            <a:picLocks noChangeAspect="1" noChangeArrowheads="1"/>
          </p:cNvPicPr>
          <p:nvPr/>
        </p:nvPicPr>
        <p:blipFill>
          <a:blip r:embed="rId2"/>
          <a:srcRect/>
          <a:stretch>
            <a:fillRect/>
          </a:stretch>
        </p:blipFill>
        <p:spPr bwMode="auto">
          <a:xfrm>
            <a:off x="642910" y="2571744"/>
            <a:ext cx="4972050" cy="3790950"/>
          </a:xfrm>
          <a:prstGeom prst="rect">
            <a:avLst/>
          </a:prstGeom>
          <a:ln>
            <a:noFill/>
          </a:ln>
          <a:effectLst>
            <a:softEdge rad="112500"/>
          </a:effectLst>
        </p:spPr>
      </p:pic>
      <p:sp>
        <p:nvSpPr>
          <p:cNvPr id="6" name="Cloud Callout 5"/>
          <p:cNvSpPr/>
          <p:nvPr/>
        </p:nvSpPr>
        <p:spPr>
          <a:xfrm>
            <a:off x="5072066" y="714356"/>
            <a:ext cx="3571900" cy="2643206"/>
          </a:xfrm>
          <a:prstGeom prst="cloudCallout">
            <a:avLst/>
          </a:prstGeom>
          <a:solidFill>
            <a:srgbClr val="C7459C"/>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dirty="0" smtClean="0">
                <a:cs typeface="B Titr" pitchFamily="2" charset="-78"/>
              </a:rPr>
              <a:t>اینجا چه اتفاقی افتاد؟</a:t>
            </a:r>
            <a:endParaRPr lang="fa-IR" sz="3200" dirty="0">
              <a:cs typeface="B Titr" pitchFamily="2" charset="-78"/>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dirty="0"/>
          </a:p>
        </p:txBody>
      </p:sp>
      <p:pic>
        <p:nvPicPr>
          <p:cNvPr id="18434" name="Picture 2"/>
          <p:cNvPicPr>
            <a:picLocks noChangeAspect="1" noChangeArrowheads="1"/>
          </p:cNvPicPr>
          <p:nvPr/>
        </p:nvPicPr>
        <p:blipFill>
          <a:blip r:embed="rId2"/>
          <a:srcRect l="4261" t="1829" r="3408" b="4877"/>
          <a:stretch>
            <a:fillRect/>
          </a:stretch>
        </p:blipFill>
        <p:spPr bwMode="auto">
          <a:xfrm>
            <a:off x="714348" y="2000240"/>
            <a:ext cx="4643470" cy="36433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Cloud Callout 4"/>
          <p:cNvSpPr/>
          <p:nvPr/>
        </p:nvSpPr>
        <p:spPr>
          <a:xfrm>
            <a:off x="5357818" y="357166"/>
            <a:ext cx="3571900" cy="2643206"/>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dirty="0" smtClean="0">
                <a:cs typeface="B Titr" pitchFamily="2" charset="-78"/>
                <a:hlinkClick r:id="rId3" action="ppaction://hlinkfile"/>
              </a:rPr>
              <a:t>از ماجرای علی و نرگس چی میفهمیم؟</a:t>
            </a:r>
            <a:endParaRPr lang="fa-IR" sz="3200" dirty="0">
              <a:cs typeface="B Titr" pitchFamily="2" charset="-78"/>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sp>
        <p:nvSpPr>
          <p:cNvPr id="3" name="Content Placeholder 2"/>
          <p:cNvSpPr>
            <a:spLocks noGrp="1"/>
          </p:cNvSpPr>
          <p:nvPr>
            <p:ph idx="1"/>
          </p:nvPr>
        </p:nvSpPr>
        <p:spPr/>
        <p:txBody>
          <a:bodyPr/>
          <a:lstStyle/>
          <a:p>
            <a:endParaRPr lang="fa-IR"/>
          </a:p>
        </p:txBody>
      </p:sp>
      <p:pic>
        <p:nvPicPr>
          <p:cNvPr id="10242"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dirty="0"/>
          </a:p>
        </p:txBody>
      </p:sp>
      <p:pic>
        <p:nvPicPr>
          <p:cNvPr id="19458" name="Picture 2" descr="H:\microbes pic\Amy 11.jpg"/>
          <p:cNvPicPr>
            <a:picLocks noChangeAspect="1" noChangeArrowheads="1"/>
          </p:cNvPicPr>
          <p:nvPr/>
        </p:nvPicPr>
        <p:blipFill>
          <a:blip r:embed="rId2"/>
          <a:srcRect/>
          <a:stretch>
            <a:fillRect/>
          </a:stretch>
        </p:blipFill>
        <p:spPr bwMode="auto">
          <a:xfrm>
            <a:off x="4533931" y="-12700"/>
            <a:ext cx="4395787" cy="6870700"/>
          </a:xfrm>
          <a:prstGeom prst="rect">
            <a:avLst/>
          </a:prstGeom>
          <a:noFill/>
        </p:spPr>
      </p:pic>
      <p:pic>
        <p:nvPicPr>
          <p:cNvPr id="19459" name="Picture 3" descr="H:\microbes pic\Amy 14.jpg"/>
          <p:cNvPicPr>
            <a:picLocks noChangeAspect="1" noChangeArrowheads="1"/>
          </p:cNvPicPr>
          <p:nvPr/>
        </p:nvPicPr>
        <p:blipFill>
          <a:blip r:embed="rId3"/>
          <a:srcRect/>
          <a:stretch>
            <a:fillRect/>
          </a:stretch>
        </p:blipFill>
        <p:spPr bwMode="auto">
          <a:xfrm>
            <a:off x="0" y="-12700"/>
            <a:ext cx="4357686" cy="687070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dirty="0"/>
          </a:p>
        </p:txBody>
      </p:sp>
      <p:pic>
        <p:nvPicPr>
          <p:cNvPr id="2051" name="Picture 3"/>
          <p:cNvPicPr>
            <a:picLocks noChangeAspect="1" noChangeArrowheads="1"/>
          </p:cNvPicPr>
          <p:nvPr/>
        </p:nvPicPr>
        <p:blipFill>
          <a:blip r:embed="rId2"/>
          <a:srcRect l="2381" t="5208"/>
          <a:stretch>
            <a:fillRect/>
          </a:stretch>
        </p:blipFill>
        <p:spPr bwMode="auto">
          <a:xfrm>
            <a:off x="285720" y="0"/>
            <a:ext cx="3857652" cy="6858000"/>
          </a:xfrm>
          <a:prstGeom prst="rect">
            <a:avLst/>
          </a:prstGeom>
          <a:noFill/>
          <a:ln w="9525">
            <a:noFill/>
            <a:miter lim="800000"/>
            <a:headEnd/>
            <a:tailEnd/>
          </a:ln>
          <a:effectLst/>
        </p:spPr>
      </p:pic>
      <p:pic>
        <p:nvPicPr>
          <p:cNvPr id="2055" name="Picture 7" descr="H:\microbes pic\STOMACH ACHE.jpg"/>
          <p:cNvPicPr>
            <a:picLocks noChangeAspect="1" noChangeArrowheads="1"/>
          </p:cNvPicPr>
          <p:nvPr/>
        </p:nvPicPr>
        <p:blipFill>
          <a:blip r:embed="rId3" cstate="print">
            <a:clrChange>
              <a:clrFrom>
                <a:srgbClr val="D4C695"/>
              </a:clrFrom>
              <a:clrTo>
                <a:srgbClr val="D4C695">
                  <a:alpha val="0"/>
                </a:srgbClr>
              </a:clrTo>
            </a:clrChange>
          </a:blip>
          <a:srcRect/>
          <a:stretch>
            <a:fillRect/>
          </a:stretch>
        </p:blipFill>
        <p:spPr bwMode="auto">
          <a:xfrm>
            <a:off x="4429124" y="357166"/>
            <a:ext cx="2286000" cy="2286000"/>
          </a:xfrm>
          <a:prstGeom prst="rect">
            <a:avLst/>
          </a:prstGeom>
          <a:noFill/>
        </p:spPr>
      </p:pic>
      <p:pic>
        <p:nvPicPr>
          <p:cNvPr id="2056" name="Picture 8" descr="H:\microbes pic\EAR ACHE.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429124" y="3857628"/>
            <a:ext cx="2286000" cy="2286000"/>
          </a:xfrm>
          <a:prstGeom prst="rect">
            <a:avLst/>
          </a:prstGeom>
          <a:noFill/>
        </p:spPr>
      </p:pic>
      <p:sp>
        <p:nvSpPr>
          <p:cNvPr id="7" name="TextBox 6"/>
          <p:cNvSpPr txBox="1"/>
          <p:nvPr/>
        </p:nvSpPr>
        <p:spPr>
          <a:xfrm>
            <a:off x="4500562" y="-24"/>
            <a:ext cx="2000264" cy="369332"/>
          </a:xfrm>
          <a:prstGeom prst="rect">
            <a:avLst/>
          </a:prstGeom>
          <a:noFill/>
        </p:spPr>
        <p:txBody>
          <a:bodyPr wrap="square" rtlCol="1">
            <a:spAutoFit/>
          </a:bodyPr>
          <a:lstStyle/>
          <a:p>
            <a:pPr algn="ctr"/>
            <a:r>
              <a:rPr lang="fa-IR" dirty="0" smtClean="0">
                <a:cs typeface="B Titr" pitchFamily="2" charset="-78"/>
              </a:rPr>
              <a:t>باکتری شکم درد</a:t>
            </a:r>
            <a:endParaRPr lang="fa-IR" dirty="0">
              <a:cs typeface="B Titr" pitchFamily="2" charset="-78"/>
            </a:endParaRPr>
          </a:p>
        </p:txBody>
      </p:sp>
      <p:sp>
        <p:nvSpPr>
          <p:cNvPr id="8" name="TextBox 7"/>
          <p:cNvSpPr txBox="1"/>
          <p:nvPr/>
        </p:nvSpPr>
        <p:spPr>
          <a:xfrm>
            <a:off x="6215074" y="5857892"/>
            <a:ext cx="2000264" cy="369332"/>
          </a:xfrm>
          <a:prstGeom prst="rect">
            <a:avLst/>
          </a:prstGeom>
          <a:noFill/>
        </p:spPr>
        <p:txBody>
          <a:bodyPr wrap="square" rtlCol="1">
            <a:spAutoFit/>
          </a:bodyPr>
          <a:lstStyle/>
          <a:p>
            <a:pPr algn="ctr"/>
            <a:r>
              <a:rPr lang="fa-IR" dirty="0" smtClean="0">
                <a:cs typeface="B Titr" pitchFamily="2" charset="-78"/>
              </a:rPr>
              <a:t>باکتری گوش درد</a:t>
            </a:r>
            <a:endParaRPr lang="fa-IR" dirty="0">
              <a:cs typeface="B Titr" pitchFamily="2" charset="-78"/>
            </a:endParaRPr>
          </a:p>
        </p:txBody>
      </p:sp>
      <p:pic>
        <p:nvPicPr>
          <p:cNvPr id="2050" name="Picture 2" descr="H:\microbes pic\SORE THROAT.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6572264" y="1928818"/>
            <a:ext cx="2286000" cy="2286000"/>
          </a:xfrm>
          <a:prstGeom prst="rect">
            <a:avLst/>
          </a:prstGeom>
          <a:noFill/>
        </p:spPr>
      </p:pic>
      <p:sp>
        <p:nvSpPr>
          <p:cNvPr id="10" name="TextBox 9"/>
          <p:cNvSpPr txBox="1"/>
          <p:nvPr/>
        </p:nvSpPr>
        <p:spPr>
          <a:xfrm>
            <a:off x="4500562" y="3000372"/>
            <a:ext cx="2000264" cy="369332"/>
          </a:xfrm>
          <a:prstGeom prst="rect">
            <a:avLst/>
          </a:prstGeom>
          <a:noFill/>
        </p:spPr>
        <p:txBody>
          <a:bodyPr wrap="square" rtlCol="1">
            <a:spAutoFit/>
          </a:bodyPr>
          <a:lstStyle/>
          <a:p>
            <a:pPr algn="ctr"/>
            <a:r>
              <a:rPr lang="fa-IR" dirty="0" smtClean="0">
                <a:cs typeface="B Titr" pitchFamily="2" charset="-78"/>
              </a:rPr>
              <a:t>باکتری گلودرد چرکی</a:t>
            </a:r>
            <a:endParaRPr lang="fa-IR" dirty="0">
              <a:cs typeface="B Titr" pitchFamily="2" charset="-78"/>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i="1" dirty="0" smtClean="0">
                <a:solidFill>
                  <a:srgbClr val="C00000"/>
                </a:solidFill>
                <a:cs typeface="B Titr" pitchFamily="2" charset="-78"/>
              </a:rPr>
              <a:t>بدو بدو آزمایش</a:t>
            </a:r>
            <a:endParaRPr lang="fa-IR" i="1" dirty="0">
              <a:solidFill>
                <a:srgbClr val="C00000"/>
              </a:solidFill>
              <a:cs typeface="B Titr" pitchFamily="2" charset="-78"/>
            </a:endParaRPr>
          </a:p>
        </p:txBody>
      </p:sp>
      <p:sp>
        <p:nvSpPr>
          <p:cNvPr id="3" name="Content Placeholder 2"/>
          <p:cNvSpPr>
            <a:spLocks noGrp="1"/>
          </p:cNvSpPr>
          <p:nvPr>
            <p:ph idx="1"/>
          </p:nvPr>
        </p:nvSpPr>
        <p:spPr/>
        <p:txBody>
          <a:bodyPr/>
          <a:lstStyle/>
          <a:p>
            <a:endParaRPr lang="fa-IR"/>
          </a:p>
        </p:txBody>
      </p:sp>
      <p:pic>
        <p:nvPicPr>
          <p:cNvPr id="18434" name="Picture 2" descr="H:\microbes pic\Amy Spray.jpg"/>
          <p:cNvPicPr>
            <a:picLocks noChangeAspect="1" noChangeArrowheads="1"/>
          </p:cNvPicPr>
          <p:nvPr/>
        </p:nvPicPr>
        <p:blipFill>
          <a:blip r:embed="rId2"/>
          <a:srcRect/>
          <a:stretch>
            <a:fillRect/>
          </a:stretch>
        </p:blipFill>
        <p:spPr bwMode="auto">
          <a:xfrm>
            <a:off x="-6350" y="1557357"/>
            <a:ext cx="9156700" cy="4729163"/>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11266"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1229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13314"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rgbClr val="C00000"/>
                </a:solidFill>
                <a:cs typeface="B Titr" pitchFamily="2" charset="-78"/>
              </a:rPr>
              <a:t>انتقال آلودگی با دست دادن</a:t>
            </a:r>
            <a:endParaRPr lang="fa-IR" dirty="0">
              <a:solidFill>
                <a:srgbClr val="C00000"/>
              </a:solidFill>
              <a:cs typeface="B Titr" pitchFamily="2" charset="-78"/>
            </a:endParaRPr>
          </a:p>
        </p:txBody>
      </p:sp>
      <p:sp>
        <p:nvSpPr>
          <p:cNvPr id="3" name="Content Placeholder 2"/>
          <p:cNvSpPr>
            <a:spLocks noGrp="1"/>
          </p:cNvSpPr>
          <p:nvPr>
            <p:ph idx="1"/>
          </p:nvPr>
        </p:nvSpPr>
        <p:spPr/>
        <p:txBody>
          <a:bodyPr/>
          <a:lstStyle/>
          <a:p>
            <a:endParaRPr lang="fa-IR" dirty="0"/>
          </a:p>
        </p:txBody>
      </p:sp>
      <p:pic>
        <p:nvPicPr>
          <p:cNvPr id="1027" name="Picture 3"/>
          <p:cNvPicPr>
            <a:picLocks noChangeAspect="1" noChangeArrowheads="1"/>
          </p:cNvPicPr>
          <p:nvPr/>
        </p:nvPicPr>
        <p:blipFill>
          <a:blip r:embed="rId2"/>
          <a:srcRect/>
          <a:stretch>
            <a:fillRect/>
          </a:stretch>
        </p:blipFill>
        <p:spPr bwMode="auto">
          <a:xfrm>
            <a:off x="-32" y="2285992"/>
            <a:ext cx="4980946" cy="233619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28" name="Picture 4"/>
          <p:cNvPicPr>
            <a:picLocks noChangeAspect="1" noChangeArrowheads="1"/>
          </p:cNvPicPr>
          <p:nvPr/>
        </p:nvPicPr>
        <p:blipFill>
          <a:blip r:embed="rId3"/>
          <a:srcRect t="2564"/>
          <a:stretch>
            <a:fillRect/>
          </a:stretch>
        </p:blipFill>
        <p:spPr bwMode="auto">
          <a:xfrm>
            <a:off x="3929059" y="3071810"/>
            <a:ext cx="5214942" cy="271464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15362" name="Picture 2" descr="C:\Users\jelodarian-zo\Desktop\New folder\19.jpg"/>
          <p:cNvPicPr>
            <a:picLocks noChangeAspect="1" noChangeArrowheads="1"/>
          </p:cNvPicPr>
          <p:nvPr/>
        </p:nvPicPr>
        <p:blipFill>
          <a:blip r:embed="rId2">
            <a:clrChange>
              <a:clrFrom>
                <a:srgbClr val="FDFDFD"/>
              </a:clrFrom>
              <a:clrTo>
                <a:srgbClr val="FDFDFD">
                  <a:alpha val="0"/>
                </a:srgbClr>
              </a:clrTo>
            </a:clrChange>
          </a:blip>
          <a:srcRect l="12500" t="17708" r="12500" b="5208"/>
          <a:stretch>
            <a:fillRect/>
          </a:stretch>
        </p:blipFill>
        <p:spPr bwMode="auto">
          <a:xfrm>
            <a:off x="1071538" y="285728"/>
            <a:ext cx="7309517" cy="5500702"/>
          </a:xfrm>
          <a:prstGeom prst="rect">
            <a:avLst/>
          </a:prstGeom>
          <a:noFill/>
        </p:spPr>
      </p:pic>
      <p:sp>
        <p:nvSpPr>
          <p:cNvPr id="5" name="TextBox 4"/>
          <p:cNvSpPr txBox="1"/>
          <p:nvPr/>
        </p:nvSpPr>
        <p:spPr>
          <a:xfrm>
            <a:off x="2857488" y="5786454"/>
            <a:ext cx="3786214" cy="461665"/>
          </a:xfrm>
          <a:prstGeom prst="rect">
            <a:avLst/>
          </a:prstGeom>
          <a:noFill/>
        </p:spPr>
        <p:txBody>
          <a:bodyPr wrap="square" rtlCol="1">
            <a:spAutoFit/>
          </a:bodyPr>
          <a:lstStyle/>
          <a:p>
            <a:pPr algn="ctr"/>
            <a:r>
              <a:rPr lang="fa-IR" sz="2400" dirty="0" smtClean="0">
                <a:cs typeface="B Titr" pitchFamily="2" charset="-78"/>
                <a:hlinkClick r:id="rId3" action="ppaction://hlinkfile"/>
              </a:rPr>
              <a:t>فیلم شستشوی دست ها</a:t>
            </a:r>
            <a:endParaRPr lang="fa-IR" sz="2400" dirty="0">
              <a:cs typeface="B Titr" pitchFamily="2" charset="-78"/>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14338" name="Picture 2" descr="C:\Users\jelodarian-zo\Desktop\New folder\20.jpg"/>
          <p:cNvPicPr>
            <a:picLocks noChangeAspect="1" noChangeArrowheads="1"/>
          </p:cNvPicPr>
          <p:nvPr/>
        </p:nvPicPr>
        <p:blipFill>
          <a:blip r:embed="rId2"/>
          <a:srcRect l="12115" t="16797" r="12115" b="3125"/>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16386" name="Picture 2" descr="C:\Users\jelodarian-zo\Desktop\New folder\21.jpg"/>
          <p:cNvPicPr>
            <a:picLocks noChangeAspect="1" noChangeArrowheads="1"/>
          </p:cNvPicPr>
          <p:nvPr/>
        </p:nvPicPr>
        <p:blipFill>
          <a:blip r:embed="rId2"/>
          <a:srcRect l="12665" t="17773" r="12664" b="3125"/>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17410" name="Picture 2" descr="C:\Users\jelodarian-zo\Desktop\New folder\22.jpg"/>
          <p:cNvPicPr>
            <a:picLocks noChangeAspect="1" noChangeArrowheads="1"/>
          </p:cNvPicPr>
          <p:nvPr/>
        </p:nvPicPr>
        <p:blipFill>
          <a:blip r:embed="rId2"/>
          <a:srcRect l="12665" t="17773" r="12664" b="3125"/>
          <a:stretch>
            <a:fillRect/>
          </a:stretch>
        </p:blipFill>
        <p:spPr bwMode="auto">
          <a:xfrm>
            <a:off x="-32" y="0"/>
            <a:ext cx="9144032" cy="6858000"/>
          </a:xfrm>
          <a:prstGeom prst="rect">
            <a:avLst/>
          </a:prstGeom>
          <a:noFill/>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24.jpg"/>
          <p:cNvPicPr>
            <a:picLocks noGrp="1" noChangeAspect="1"/>
          </p:cNvPicPr>
          <p:nvPr>
            <p:ph idx="1"/>
          </p:nvPr>
        </p:nvPicPr>
        <p:blipFill>
          <a:blip r:embed="rId2" cstate="print"/>
          <a:srcRect l="13084" t="18520" r="13084" b="5717"/>
          <a:stretch>
            <a:fillRect/>
          </a:stretch>
        </p:blipFill>
        <p:spPr>
          <a:xfrm>
            <a:off x="0" y="0"/>
            <a:ext cx="9144000" cy="6857999"/>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sp>
        <p:nvSpPr>
          <p:cNvPr id="3" name="Content Placeholder 2"/>
          <p:cNvSpPr>
            <a:spLocks noGrp="1"/>
          </p:cNvSpPr>
          <p:nvPr>
            <p:ph idx="1"/>
          </p:nvPr>
        </p:nvSpPr>
        <p:spPr/>
        <p:txBody>
          <a:bodyPr/>
          <a:lstStyle/>
          <a:p>
            <a:endParaRPr lang="fa-IR" dirty="0"/>
          </a:p>
        </p:txBody>
      </p:sp>
      <p:pic>
        <p:nvPicPr>
          <p:cNvPr id="3074" name="Picture 2"/>
          <p:cNvPicPr>
            <a:picLocks noChangeAspect="1" noChangeArrowheads="1"/>
          </p:cNvPicPr>
          <p:nvPr/>
        </p:nvPicPr>
        <p:blipFill>
          <a:blip r:embed="rId2"/>
          <a:srcRect/>
          <a:stretch>
            <a:fillRect/>
          </a:stretch>
        </p:blipFill>
        <p:spPr bwMode="auto">
          <a:xfrm>
            <a:off x="147613" y="0"/>
            <a:ext cx="3281379" cy="6858000"/>
          </a:xfrm>
          <a:prstGeom prst="rect">
            <a:avLst/>
          </a:prstGeom>
          <a:noFill/>
          <a:ln w="9525">
            <a:noFill/>
            <a:miter lim="800000"/>
            <a:headEnd/>
            <a:tailEnd/>
          </a:ln>
          <a:effectLst/>
        </p:spPr>
      </p:pic>
      <p:grpSp>
        <p:nvGrpSpPr>
          <p:cNvPr id="7" name="Group 6"/>
          <p:cNvGrpSpPr/>
          <p:nvPr/>
        </p:nvGrpSpPr>
        <p:grpSpPr>
          <a:xfrm>
            <a:off x="4071934" y="214290"/>
            <a:ext cx="2857520" cy="2857520"/>
            <a:chOff x="4143372" y="714356"/>
            <a:chExt cx="2857520" cy="2857520"/>
          </a:xfrm>
        </p:grpSpPr>
        <p:pic>
          <p:nvPicPr>
            <p:cNvPr id="3075" name="Picture 3" descr="ویروس آبله مرغان"/>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143372" y="714356"/>
              <a:ext cx="2857520" cy="2857520"/>
            </a:xfrm>
            <a:prstGeom prst="rect">
              <a:avLst/>
            </a:prstGeom>
            <a:noFill/>
          </p:spPr>
        </p:pic>
        <p:sp>
          <p:nvSpPr>
            <p:cNvPr id="6" name="TextBox 5"/>
            <p:cNvSpPr txBox="1"/>
            <p:nvPr/>
          </p:nvSpPr>
          <p:spPr>
            <a:xfrm>
              <a:off x="4500562" y="714356"/>
              <a:ext cx="2214578" cy="369332"/>
            </a:xfrm>
            <a:prstGeom prst="rect">
              <a:avLst/>
            </a:prstGeom>
            <a:noFill/>
          </p:spPr>
          <p:txBody>
            <a:bodyPr wrap="square" rtlCol="1">
              <a:spAutoFit/>
            </a:bodyPr>
            <a:lstStyle/>
            <a:p>
              <a:pPr algn="ctr"/>
              <a:r>
                <a:rPr lang="fa-IR" b="1" dirty="0" smtClean="0">
                  <a:cs typeface="B Titr" pitchFamily="2" charset="-78"/>
                </a:rPr>
                <a:t>ویروس ابله مرغان</a:t>
              </a:r>
              <a:endParaRPr lang="fa-IR" b="1" dirty="0">
                <a:cs typeface="B Titr" pitchFamily="2" charset="-78"/>
              </a:endParaRPr>
            </a:p>
          </p:txBody>
        </p:sp>
      </p:grpSp>
      <p:grpSp>
        <p:nvGrpSpPr>
          <p:cNvPr id="10" name="Group 9"/>
          <p:cNvGrpSpPr/>
          <p:nvPr/>
        </p:nvGrpSpPr>
        <p:grpSpPr>
          <a:xfrm>
            <a:off x="5572150" y="2643182"/>
            <a:ext cx="3357568" cy="3500462"/>
            <a:chOff x="5587348" y="2590008"/>
            <a:chExt cx="3714726" cy="3872857"/>
          </a:xfrm>
        </p:grpSpPr>
        <p:pic>
          <p:nvPicPr>
            <p:cNvPr id="3076" name="Picture 4" descr="H:\microbes pic\SWINE FLU.virus.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587348" y="2590008"/>
              <a:ext cx="3714726" cy="3714726"/>
            </a:xfrm>
            <a:prstGeom prst="rect">
              <a:avLst/>
            </a:prstGeom>
            <a:noFill/>
          </p:spPr>
        </p:pic>
        <p:sp>
          <p:nvSpPr>
            <p:cNvPr id="9" name="TextBox 8"/>
            <p:cNvSpPr txBox="1"/>
            <p:nvPr/>
          </p:nvSpPr>
          <p:spPr>
            <a:xfrm>
              <a:off x="5666365" y="6093533"/>
              <a:ext cx="3286148" cy="369332"/>
            </a:xfrm>
            <a:prstGeom prst="rect">
              <a:avLst/>
            </a:prstGeom>
            <a:noFill/>
          </p:spPr>
          <p:txBody>
            <a:bodyPr wrap="square" rtlCol="1">
              <a:spAutoFit/>
            </a:bodyPr>
            <a:lstStyle/>
            <a:p>
              <a:pPr algn="ctr"/>
              <a:r>
                <a:rPr lang="fa-IR" dirty="0" smtClean="0">
                  <a:cs typeface="B Titr" pitchFamily="2" charset="-78"/>
                </a:rPr>
                <a:t>ویروس آنفولانزای خوکی</a:t>
              </a:r>
              <a:endParaRPr lang="fa-IR" dirty="0">
                <a:cs typeface="B Titr" pitchFamily="2" charset="-78"/>
              </a:endParaRPr>
            </a:p>
          </p:txBody>
        </p:sp>
      </p:grpSp>
      <p:grpSp>
        <p:nvGrpSpPr>
          <p:cNvPr id="13" name="Group 12"/>
          <p:cNvGrpSpPr/>
          <p:nvPr/>
        </p:nvGrpSpPr>
        <p:grpSpPr>
          <a:xfrm>
            <a:off x="3428992" y="3643314"/>
            <a:ext cx="2143140" cy="2428892"/>
            <a:chOff x="3428992" y="3643314"/>
            <a:chExt cx="2143140" cy="2428892"/>
          </a:xfrm>
        </p:grpSpPr>
        <p:pic>
          <p:nvPicPr>
            <p:cNvPr id="3077" name="Picture 5" descr="H:\microbes pic\MAD COW DISEASE. virus.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3571868" y="3643314"/>
              <a:ext cx="2000264" cy="2000264"/>
            </a:xfrm>
            <a:prstGeom prst="rect">
              <a:avLst/>
            </a:prstGeom>
            <a:noFill/>
          </p:spPr>
        </p:pic>
        <p:sp>
          <p:nvSpPr>
            <p:cNvPr id="12" name="TextBox 11"/>
            <p:cNvSpPr txBox="1"/>
            <p:nvPr/>
          </p:nvSpPr>
          <p:spPr>
            <a:xfrm>
              <a:off x="3428992" y="5702874"/>
              <a:ext cx="2143140" cy="369332"/>
            </a:xfrm>
            <a:prstGeom prst="rect">
              <a:avLst/>
            </a:prstGeom>
            <a:noFill/>
          </p:spPr>
          <p:txBody>
            <a:bodyPr wrap="square" rtlCol="1">
              <a:spAutoFit/>
            </a:bodyPr>
            <a:lstStyle/>
            <a:p>
              <a:pPr algn="ctr"/>
              <a:r>
                <a:rPr lang="fa-IR" dirty="0" smtClean="0">
                  <a:cs typeface="B Titr" pitchFamily="2" charset="-78"/>
                </a:rPr>
                <a:t>ویروس جنون گاوی</a:t>
              </a:r>
              <a:endParaRPr lang="fa-IR" dirty="0">
                <a:cs typeface="B Titr" pitchFamily="2" charset="-78"/>
              </a:endParaRPr>
            </a:p>
          </p:txBody>
        </p:sp>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25.jpg"/>
          <p:cNvPicPr>
            <a:picLocks noGrp="1" noChangeAspect="1"/>
          </p:cNvPicPr>
          <p:nvPr>
            <p:ph idx="1"/>
          </p:nvPr>
        </p:nvPicPr>
        <p:blipFill>
          <a:blip r:embed="rId2" cstate="print"/>
          <a:srcRect l="16870" t="18520" r="15923" b="5020"/>
          <a:stretch>
            <a:fillRect/>
          </a:stretch>
        </p:blipFill>
        <p:spPr>
          <a:xfrm>
            <a:off x="0" y="1"/>
            <a:ext cx="9144000" cy="6858000"/>
          </a:xfr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27.jpg"/>
          <p:cNvPicPr>
            <a:picLocks noGrp="1" noChangeAspect="1"/>
          </p:cNvPicPr>
          <p:nvPr>
            <p:ph idx="1"/>
          </p:nvPr>
        </p:nvPicPr>
        <p:blipFill>
          <a:blip r:embed="rId2" cstate="print"/>
          <a:srcRect l="13084" t="18520" r="14030" b="7401"/>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EED2D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Titr" pitchFamily="2" charset="-78"/>
                <a:hlinkClick r:id="rId2" action="ppaction://hlinkfile"/>
              </a:rPr>
              <a:t>طریقه شستشوی حلق و بینی</a:t>
            </a:r>
            <a:endParaRPr lang="fa-IR" dirty="0">
              <a:cs typeface="B Titr" pitchFamily="2" charset="-78"/>
            </a:endParaRPr>
          </a:p>
        </p:txBody>
      </p:sp>
      <p:sp>
        <p:nvSpPr>
          <p:cNvPr id="3" name="Content Placeholder 2"/>
          <p:cNvSpPr>
            <a:spLocks noGrp="1"/>
          </p:cNvSpPr>
          <p:nvPr>
            <p:ph idx="1"/>
          </p:nvPr>
        </p:nvSpPr>
        <p:spPr/>
        <p:txBody>
          <a:bodyPr/>
          <a:lstStyle/>
          <a:p>
            <a:pPr>
              <a:buNone/>
            </a:pPr>
            <a:endParaRPr lang="fa-IR" dirty="0"/>
          </a:p>
        </p:txBody>
      </p:sp>
      <p:pic>
        <p:nvPicPr>
          <p:cNvPr id="2050" name="Picture 2" descr="C:\Users\jelodarian-zo\Desktop\میکروب\L6342768042941.jpg"/>
          <p:cNvPicPr>
            <a:picLocks noChangeAspect="1" noChangeArrowheads="1"/>
          </p:cNvPicPr>
          <p:nvPr/>
        </p:nvPicPr>
        <p:blipFill>
          <a:blip r:embed="rId3"/>
          <a:srcRect/>
          <a:stretch>
            <a:fillRect/>
          </a:stretch>
        </p:blipFill>
        <p:spPr bwMode="auto">
          <a:xfrm>
            <a:off x="1643042" y="2000240"/>
            <a:ext cx="5788038" cy="3838595"/>
          </a:xfrm>
          <a:prstGeom prst="rect">
            <a:avLst/>
          </a:prstGeom>
          <a:noFill/>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7CC3D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dirty="0"/>
          </a:p>
        </p:txBody>
      </p:sp>
      <p:pic>
        <p:nvPicPr>
          <p:cNvPr id="22530" name="Picture 2"/>
          <p:cNvPicPr>
            <a:picLocks noChangeAspect="1" noChangeArrowheads="1"/>
          </p:cNvPicPr>
          <p:nvPr/>
        </p:nvPicPr>
        <p:blipFill>
          <a:blip r:embed="rId2"/>
          <a:srcRect/>
          <a:stretch>
            <a:fillRect/>
          </a:stretch>
        </p:blipFill>
        <p:spPr bwMode="auto">
          <a:xfrm>
            <a:off x="1071538" y="38100"/>
            <a:ext cx="6858047" cy="6781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p:cNvSpPr txBox="1"/>
          <p:nvPr/>
        </p:nvSpPr>
        <p:spPr>
          <a:xfrm rot="16200000">
            <a:off x="-2029091" y="2814856"/>
            <a:ext cx="5629758" cy="1143008"/>
          </a:xfrm>
          <a:prstGeom prst="rect">
            <a:avLst/>
          </a:prstGeom>
          <a:noFill/>
        </p:spPr>
        <p:txBody>
          <a:bodyPr wrap="square" rtlCol="1">
            <a:prstTxWarp prst="textTriangle">
              <a:avLst/>
            </a:prstTxWarp>
            <a:spAutoFit/>
          </a:bodyPr>
          <a:lstStyle/>
          <a:p>
            <a:r>
              <a:rPr lang="fa-IR" dirty="0" smtClean="0">
                <a:solidFill>
                  <a:schemeClr val="accent6">
                    <a:lumMod val="75000"/>
                  </a:schemeClr>
                </a:solidFill>
                <a:cs typeface="B Titr" pitchFamily="2" charset="-78"/>
              </a:rPr>
              <a:t>بازی</a:t>
            </a:r>
            <a:endParaRPr lang="fa-IR" dirty="0">
              <a:solidFill>
                <a:schemeClr val="accent6">
                  <a:lumMod val="75000"/>
                </a:schemeClr>
              </a:solidFill>
              <a:cs typeface="B Titr" pitchFamily="2" charset="-78"/>
            </a:endParaRPr>
          </a:p>
        </p:txBody>
      </p:sp>
      <p:sp>
        <p:nvSpPr>
          <p:cNvPr id="6" name="TextBox 5"/>
          <p:cNvSpPr txBox="1"/>
          <p:nvPr/>
        </p:nvSpPr>
        <p:spPr>
          <a:xfrm rot="5400000">
            <a:off x="5500694" y="2643182"/>
            <a:ext cx="5857916" cy="1000132"/>
          </a:xfrm>
          <a:prstGeom prst="rect">
            <a:avLst/>
          </a:prstGeom>
          <a:noFill/>
        </p:spPr>
        <p:txBody>
          <a:bodyPr wrap="square" rtlCol="1">
            <a:prstTxWarp prst="textChevronInverted">
              <a:avLst/>
            </a:prstTxWarp>
            <a:spAutoFit/>
          </a:bodyPr>
          <a:lstStyle/>
          <a:p>
            <a:r>
              <a:rPr lang="fa-IR" sz="6000" dirty="0" smtClean="0">
                <a:solidFill>
                  <a:srgbClr val="FF0000"/>
                </a:solidFill>
                <a:cs typeface="B Titr" pitchFamily="2" charset="-78"/>
              </a:rPr>
              <a:t>با کلمات</a:t>
            </a:r>
            <a:endParaRPr lang="fa-IR" sz="6000" dirty="0">
              <a:solidFill>
                <a:srgbClr val="FF0000"/>
              </a:solidFill>
              <a:cs typeface="B Titr" pitchFamily="2" charset="-78"/>
            </a:endParaRPr>
          </a:p>
        </p:txBody>
      </p:sp>
      <p:cxnSp>
        <p:nvCxnSpPr>
          <p:cNvPr id="8" name="Curved Connector 7"/>
          <p:cNvCxnSpPr/>
          <p:nvPr/>
        </p:nvCxnSpPr>
        <p:spPr>
          <a:xfrm rot="5400000" flipH="1" flipV="1">
            <a:off x="2178827" y="1464455"/>
            <a:ext cx="4714908" cy="2928958"/>
          </a:xfrm>
          <a:prstGeom prst="curvedConnector3">
            <a:avLst>
              <a:gd name="adj1" fmla="val 71857"/>
            </a:avLst>
          </a:prstGeom>
          <a:ln w="57150">
            <a:solidFill>
              <a:srgbClr val="C00000"/>
            </a:solidFill>
            <a:prstDash val="dash"/>
            <a:tailEnd type="arrow"/>
          </a:ln>
        </p:spPr>
        <p:style>
          <a:lnRef idx="3">
            <a:schemeClr val="accent2"/>
          </a:lnRef>
          <a:fillRef idx="0">
            <a:schemeClr val="accent2"/>
          </a:fillRef>
          <a:effectRef idx="2">
            <a:schemeClr val="accent2"/>
          </a:effectRef>
          <a:fontRef idx="minor">
            <a:schemeClr val="tx1"/>
          </a:fontRef>
        </p:style>
      </p:cxnSp>
      <p:cxnSp>
        <p:nvCxnSpPr>
          <p:cNvPr id="15" name="Curved Connector 14"/>
          <p:cNvCxnSpPr/>
          <p:nvPr/>
        </p:nvCxnSpPr>
        <p:spPr>
          <a:xfrm>
            <a:off x="3000364" y="4429132"/>
            <a:ext cx="3000396" cy="1643074"/>
          </a:xfrm>
          <a:prstGeom prst="curvedConnector3">
            <a:avLst>
              <a:gd name="adj1" fmla="val 50000"/>
            </a:avLst>
          </a:prstGeom>
          <a:ln w="57150">
            <a:solidFill>
              <a:schemeClr val="accent6">
                <a:lumMod val="50000"/>
              </a:schemeClr>
            </a:solidFill>
            <a:tailEnd type="arrow"/>
          </a:ln>
        </p:spPr>
        <p:style>
          <a:lnRef idx="3">
            <a:schemeClr val="accent6"/>
          </a:lnRef>
          <a:fillRef idx="0">
            <a:schemeClr val="accent6"/>
          </a:fillRef>
          <a:effectRef idx="2">
            <a:schemeClr val="accent6"/>
          </a:effectRef>
          <a:fontRef idx="minor">
            <a:schemeClr val="tx1"/>
          </a:fontRef>
        </p:style>
      </p:cxnSp>
      <p:cxnSp>
        <p:nvCxnSpPr>
          <p:cNvPr id="17" name="Curved Connector 16"/>
          <p:cNvCxnSpPr/>
          <p:nvPr/>
        </p:nvCxnSpPr>
        <p:spPr>
          <a:xfrm flipV="1">
            <a:off x="3071802" y="1643050"/>
            <a:ext cx="3071834" cy="1643074"/>
          </a:xfrm>
          <a:prstGeom prst="curvedConnector3">
            <a:avLst>
              <a:gd name="adj1" fmla="val 50000"/>
            </a:avLst>
          </a:prstGeom>
          <a:ln w="57150">
            <a:solidFill>
              <a:srgbClr val="00206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9" name="Curved Connector 18"/>
          <p:cNvCxnSpPr/>
          <p:nvPr/>
        </p:nvCxnSpPr>
        <p:spPr>
          <a:xfrm>
            <a:off x="3071802" y="2428868"/>
            <a:ext cx="2928958" cy="1785950"/>
          </a:xfrm>
          <a:prstGeom prst="curvedConnector3">
            <a:avLst>
              <a:gd name="adj1" fmla="val 50000"/>
            </a:avLst>
          </a:prstGeom>
          <a:ln w="571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1" name="Curved Connector 20"/>
          <p:cNvCxnSpPr/>
          <p:nvPr/>
        </p:nvCxnSpPr>
        <p:spPr>
          <a:xfrm rot="16200000" flipH="1">
            <a:off x="2607455" y="1750207"/>
            <a:ext cx="3714776" cy="3071834"/>
          </a:xfrm>
          <a:prstGeom prst="curvedConnector3">
            <a:avLst>
              <a:gd name="adj1" fmla="val 56251"/>
            </a:avLst>
          </a:prstGeom>
          <a:ln w="571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Curved Connector 24"/>
          <p:cNvCxnSpPr/>
          <p:nvPr/>
        </p:nvCxnSpPr>
        <p:spPr>
          <a:xfrm>
            <a:off x="3071802" y="428604"/>
            <a:ext cx="3071834" cy="2643206"/>
          </a:xfrm>
          <a:prstGeom prst="curvedConnector3">
            <a:avLst>
              <a:gd name="adj1" fmla="val 50000"/>
            </a:avLst>
          </a:prstGeom>
          <a:ln w="5715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20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diamond(in)">
                                      <p:cBhvr>
                                        <p:cTn id="18" dur="20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linds(horizontal)">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checkerboard(across)">
                                      <p:cBhvr>
                                        <p:cTn id="28" dur="5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box(in)">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5" descr="Bacteria Box Large - FIXED"/>
          <p:cNvPicPr>
            <a:picLocks noChangeAspect="1" noChangeArrowheads="1"/>
          </p:cNvPicPr>
          <p:nvPr/>
        </p:nvPicPr>
        <p:blipFill>
          <a:blip r:embed="rId2" cstate="print"/>
          <a:srcRect/>
          <a:stretch>
            <a:fillRect/>
          </a:stretch>
        </p:blipFill>
        <p:spPr bwMode="auto">
          <a:xfrm>
            <a:off x="395288" y="1266825"/>
            <a:ext cx="7991475" cy="4959350"/>
          </a:xfrm>
          <a:prstGeom prst="rect">
            <a:avLst/>
          </a:prstGeom>
          <a:noFill/>
          <a:ln w="9525">
            <a:noFill/>
            <a:miter lim="800000"/>
            <a:headEnd/>
            <a:tailEnd/>
          </a:ln>
        </p:spPr>
      </p:pic>
      <p:sp>
        <p:nvSpPr>
          <p:cNvPr id="30723" name="Rectangle 2"/>
          <p:cNvSpPr>
            <a:spLocks noGrp="1" noChangeArrowheads="1"/>
          </p:cNvSpPr>
          <p:nvPr>
            <p:ph type="title"/>
          </p:nvPr>
        </p:nvSpPr>
        <p:spPr>
          <a:xfrm>
            <a:off x="457200" y="704850"/>
            <a:ext cx="8229600" cy="652463"/>
          </a:xfrm>
        </p:spPr>
        <p:txBody>
          <a:bodyPr>
            <a:normAutofit fontScale="90000"/>
          </a:bodyPr>
          <a:lstStyle/>
          <a:p>
            <a:pPr algn="r" eaLnBrk="1" fontAlgn="auto" hangingPunct="1">
              <a:spcAft>
                <a:spcPts val="0"/>
              </a:spcAft>
              <a:defRPr/>
            </a:pPr>
            <a:r>
              <a:rPr lang="fa-IR" dirty="0" smtClean="0">
                <a:cs typeface="B Roya" pitchFamily="2" charset="-78"/>
              </a:rPr>
              <a:t>دفاع طبیعی بدن</a:t>
            </a:r>
            <a:endParaRPr lang="en-GB" dirty="0" smtClean="0"/>
          </a:p>
        </p:txBody>
      </p:sp>
      <p:sp>
        <p:nvSpPr>
          <p:cNvPr id="30724" name="Rectangle 3"/>
          <p:cNvSpPr>
            <a:spLocks noGrp="1" noChangeArrowheads="1"/>
          </p:cNvSpPr>
          <p:nvPr>
            <p:ph idx="1"/>
          </p:nvPr>
        </p:nvSpPr>
        <p:spPr>
          <a:xfrm>
            <a:off x="914400" y="2276475"/>
            <a:ext cx="6897688" cy="2952750"/>
          </a:xfrm>
        </p:spPr>
        <p:txBody>
          <a:bodyPr>
            <a:normAutofit lnSpcReduction="10000"/>
          </a:bodyPr>
          <a:lstStyle/>
          <a:p>
            <a:pPr marL="274320" indent="-274320" eaLnBrk="1" fontAlgn="auto" hangingPunct="1">
              <a:spcAft>
                <a:spcPts val="0"/>
              </a:spcAft>
              <a:buClr>
                <a:schemeClr val="accent3"/>
              </a:buClr>
              <a:buFontTx/>
              <a:buNone/>
              <a:defRPr/>
            </a:pPr>
            <a:r>
              <a:rPr lang="fa-IR" sz="2400" smtClean="0">
                <a:cs typeface="B Roya" pitchFamily="2" charset="-78"/>
              </a:rPr>
              <a:t>     سیستم ایمنی بدن ما برای مصون ماندن از  میکروب های مضر همواره مجبور به مبارزه با آنها و دفاع ازخود است </a:t>
            </a:r>
            <a:br>
              <a:rPr lang="fa-IR" sz="2400" smtClean="0">
                <a:cs typeface="B Roya" pitchFamily="2" charset="-78"/>
              </a:rPr>
            </a:br>
            <a:r>
              <a:rPr lang="fa-IR" sz="2400" smtClean="0">
                <a:cs typeface="B Roya" pitchFamily="2" charset="-78"/>
              </a:rPr>
              <a:t/>
            </a:r>
            <a:br>
              <a:rPr lang="fa-IR" sz="2400" smtClean="0">
                <a:cs typeface="B Roya" pitchFamily="2" charset="-78"/>
              </a:rPr>
            </a:br>
            <a:r>
              <a:rPr lang="fa-IR" sz="2400" smtClean="0">
                <a:cs typeface="B Roya" pitchFamily="2" charset="-78"/>
              </a:rPr>
              <a:t>میکروب ها برای آنکه بتوانند ما را بیمار کنند  باید از سه خط دفاعی بدن ما عبور کنند.</a:t>
            </a:r>
            <a:br>
              <a:rPr lang="fa-IR" sz="2400" smtClean="0">
                <a:cs typeface="B Roya" pitchFamily="2" charset="-78"/>
              </a:rPr>
            </a:br>
            <a:r>
              <a:rPr lang="fa-IR" sz="2400" smtClean="0">
                <a:cs typeface="B Roya" pitchFamily="2" charset="-78"/>
              </a:rPr>
              <a:t> خط اول دفاع</a:t>
            </a:r>
            <a:br>
              <a:rPr lang="fa-IR" sz="2400" smtClean="0">
                <a:cs typeface="B Roya" pitchFamily="2" charset="-78"/>
              </a:rPr>
            </a:br>
            <a:r>
              <a:rPr lang="fa-IR" sz="2400" smtClean="0">
                <a:cs typeface="B Roya" pitchFamily="2" charset="-78"/>
              </a:rPr>
              <a:t>خط دوم دفاعی</a:t>
            </a:r>
            <a:br>
              <a:rPr lang="fa-IR" sz="2400" smtClean="0">
                <a:cs typeface="B Roya" pitchFamily="2" charset="-78"/>
              </a:rPr>
            </a:br>
            <a:r>
              <a:rPr lang="fa-IR" sz="2400" smtClean="0">
                <a:cs typeface="B Roya" pitchFamily="2" charset="-78"/>
              </a:rPr>
              <a:t>خط سوم از دفاع</a:t>
            </a:r>
            <a:endParaRPr lang="en-US" sz="2400" smtClean="0">
              <a:cs typeface="B Roya" pitchFamily="2" charset="-78"/>
            </a:endParaRPr>
          </a:p>
          <a:p>
            <a:pPr marL="274320" indent="-274320" eaLnBrk="1" fontAlgn="auto" hangingPunct="1">
              <a:spcAft>
                <a:spcPts val="0"/>
              </a:spcAft>
              <a:buClr>
                <a:schemeClr val="accent3"/>
              </a:buClr>
              <a:buFont typeface="Wingdings 2"/>
              <a:buChar char=""/>
              <a:defRPr/>
            </a:pPr>
            <a:endParaRPr lang="en-GB" sz="2000" smtClean="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27" descr="Bacteria Box Large - FIXED"/>
          <p:cNvPicPr>
            <a:picLocks noChangeAspect="1" noChangeArrowheads="1"/>
          </p:cNvPicPr>
          <p:nvPr/>
        </p:nvPicPr>
        <p:blipFill>
          <a:blip r:embed="rId2" cstate="print"/>
          <a:srcRect/>
          <a:stretch>
            <a:fillRect/>
          </a:stretch>
        </p:blipFill>
        <p:spPr bwMode="auto">
          <a:xfrm rot="5400000">
            <a:off x="3505994" y="1470819"/>
            <a:ext cx="5661025" cy="5113337"/>
          </a:xfrm>
          <a:prstGeom prst="rect">
            <a:avLst/>
          </a:prstGeom>
          <a:noFill/>
          <a:ln w="9525">
            <a:noFill/>
            <a:miter lim="800000"/>
            <a:headEnd/>
            <a:tailEnd/>
          </a:ln>
        </p:spPr>
      </p:pic>
      <p:sp>
        <p:nvSpPr>
          <p:cNvPr id="109571" name="Rectangle 4"/>
          <p:cNvSpPr>
            <a:spLocks noGrp="1" noChangeArrowheads="1"/>
          </p:cNvSpPr>
          <p:nvPr>
            <p:ph type="title"/>
          </p:nvPr>
        </p:nvSpPr>
        <p:spPr>
          <a:xfrm>
            <a:off x="457200" y="274638"/>
            <a:ext cx="8229600" cy="796925"/>
          </a:xfrm>
        </p:spPr>
        <p:txBody>
          <a:bodyPr/>
          <a:lstStyle/>
          <a:p>
            <a:pPr eaLnBrk="1" hangingPunct="1"/>
            <a:r>
              <a:rPr lang="fa-IR" sz="3200" smtClean="0">
                <a:cs typeface="B Titr" pitchFamily="2" charset="-78"/>
              </a:rPr>
              <a:t>خط اول دفاع-  عبور از سد های دفاعی بدن </a:t>
            </a:r>
            <a:endParaRPr lang="en-GB" sz="3200" smtClean="0"/>
          </a:p>
        </p:txBody>
      </p:sp>
      <p:pic>
        <p:nvPicPr>
          <p:cNvPr id="109572" name="Picture 5" descr="Amy_002"/>
          <p:cNvPicPr>
            <a:picLocks noChangeAspect="1" noChangeArrowheads="1"/>
          </p:cNvPicPr>
          <p:nvPr/>
        </p:nvPicPr>
        <p:blipFill>
          <a:blip r:embed="rId3" cstate="print"/>
          <a:srcRect l="12535" t="3999"/>
          <a:stretch>
            <a:fillRect/>
          </a:stretch>
        </p:blipFill>
        <p:spPr bwMode="auto">
          <a:xfrm flipH="1">
            <a:off x="827088" y="1412875"/>
            <a:ext cx="3013075" cy="5183188"/>
          </a:xfrm>
          <a:prstGeom prst="rect">
            <a:avLst/>
          </a:prstGeom>
          <a:noFill/>
          <a:ln w="9525">
            <a:noFill/>
            <a:miter lim="800000"/>
            <a:headEnd/>
            <a:tailEnd/>
          </a:ln>
        </p:spPr>
      </p:pic>
      <p:grpSp>
        <p:nvGrpSpPr>
          <p:cNvPr id="2" name="Group 26"/>
          <p:cNvGrpSpPr>
            <a:grpSpLocks/>
          </p:cNvGrpSpPr>
          <p:nvPr/>
        </p:nvGrpSpPr>
        <p:grpSpPr bwMode="auto">
          <a:xfrm>
            <a:off x="4357688" y="2125663"/>
            <a:ext cx="3960812" cy="3967162"/>
            <a:chOff x="205" y="1611"/>
            <a:chExt cx="2495" cy="2499"/>
          </a:xfrm>
        </p:grpSpPr>
        <p:pic>
          <p:nvPicPr>
            <p:cNvPr id="109574" name="Picture 8" descr="Amy_002"/>
            <p:cNvPicPr>
              <a:picLocks noChangeAspect="1" noChangeArrowheads="1"/>
            </p:cNvPicPr>
            <p:nvPr/>
          </p:nvPicPr>
          <p:blipFill>
            <a:blip r:embed="rId3" cstate="print"/>
            <a:srcRect l="35208" t="15245" r="33411" b="73839"/>
            <a:stretch>
              <a:fillRect/>
            </a:stretch>
          </p:blipFill>
          <p:spPr bwMode="auto">
            <a:xfrm flipH="1">
              <a:off x="748" y="1934"/>
              <a:ext cx="1497" cy="816"/>
            </a:xfrm>
            <a:prstGeom prst="rect">
              <a:avLst/>
            </a:prstGeom>
            <a:noFill/>
            <a:ln w="9525">
              <a:noFill/>
              <a:miter lim="800000"/>
              <a:headEnd/>
              <a:tailEnd/>
            </a:ln>
          </p:spPr>
        </p:pic>
        <p:sp>
          <p:nvSpPr>
            <p:cNvPr id="109575" name="Text Box 24"/>
            <p:cNvSpPr txBox="1">
              <a:spLocks noChangeArrowheads="1"/>
            </p:cNvSpPr>
            <p:nvPr/>
          </p:nvSpPr>
          <p:spPr bwMode="auto">
            <a:xfrm>
              <a:off x="1066" y="1611"/>
              <a:ext cx="772" cy="233"/>
            </a:xfrm>
            <a:prstGeom prst="rect">
              <a:avLst/>
            </a:prstGeom>
            <a:noFill/>
            <a:ln w="9525">
              <a:noFill/>
              <a:miter lim="800000"/>
              <a:headEnd/>
              <a:tailEnd/>
            </a:ln>
          </p:spPr>
          <p:txBody>
            <a:bodyPr>
              <a:spAutoFit/>
            </a:bodyPr>
            <a:lstStyle/>
            <a:p>
              <a:pPr>
                <a:spcBef>
                  <a:spcPct val="50000"/>
                </a:spcBef>
              </a:pPr>
              <a:r>
                <a:rPr lang="fa-IR" b="1">
                  <a:cs typeface="B Morvarid" pitchFamily="2" charset="-78"/>
                </a:rPr>
                <a:t>چشمها</a:t>
              </a:r>
              <a:endParaRPr lang="en-GB" b="1"/>
            </a:p>
          </p:txBody>
        </p:sp>
        <p:sp>
          <p:nvSpPr>
            <p:cNvPr id="109576" name="Text Box 25"/>
            <p:cNvSpPr txBox="1">
              <a:spLocks noChangeArrowheads="1"/>
            </p:cNvSpPr>
            <p:nvPr/>
          </p:nvSpPr>
          <p:spPr bwMode="auto">
            <a:xfrm>
              <a:off x="205" y="3377"/>
              <a:ext cx="2495" cy="733"/>
            </a:xfrm>
            <a:prstGeom prst="rect">
              <a:avLst/>
            </a:prstGeom>
            <a:noFill/>
            <a:ln w="9525">
              <a:noFill/>
              <a:miter lim="800000"/>
              <a:headEnd/>
              <a:tailEnd/>
            </a:ln>
          </p:spPr>
          <p:txBody>
            <a:bodyPr>
              <a:spAutoFit/>
            </a:bodyPr>
            <a:lstStyle/>
            <a:p>
              <a:pPr>
                <a:lnSpc>
                  <a:spcPct val="130000"/>
                </a:lnSpc>
                <a:spcBef>
                  <a:spcPct val="50000"/>
                </a:spcBef>
              </a:pPr>
              <a:r>
                <a:rPr lang="fa-IR">
                  <a:cs typeface="B Morvarid" pitchFamily="2" charset="-78"/>
                </a:rPr>
                <a:t>اشک چشم مواد شیمیایی تولید میکند که به آنها  آنزیم گفته میشود این مواد می تواند برخی از میکروبها را در سطح چشم بکشد</a:t>
              </a:r>
              <a:endParaRPr lang="en-GB" b="1">
                <a:cs typeface="B Morvarid" pitchFamily="2" charset="-7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27" descr="Bacteria Box Large - FIXED"/>
          <p:cNvPicPr>
            <a:picLocks noChangeAspect="1" noChangeArrowheads="1"/>
          </p:cNvPicPr>
          <p:nvPr/>
        </p:nvPicPr>
        <p:blipFill>
          <a:blip r:embed="rId2" cstate="print"/>
          <a:srcRect/>
          <a:stretch>
            <a:fillRect/>
          </a:stretch>
        </p:blipFill>
        <p:spPr bwMode="auto">
          <a:xfrm rot="5400000">
            <a:off x="3505994" y="1470819"/>
            <a:ext cx="5661025" cy="5113337"/>
          </a:xfrm>
          <a:prstGeom prst="rect">
            <a:avLst/>
          </a:prstGeom>
          <a:noFill/>
          <a:ln w="9525">
            <a:noFill/>
            <a:miter lim="800000"/>
            <a:headEnd/>
            <a:tailEnd/>
          </a:ln>
        </p:spPr>
      </p:pic>
      <p:pic>
        <p:nvPicPr>
          <p:cNvPr id="110595" name="Picture 5" descr="Amy_002"/>
          <p:cNvPicPr>
            <a:picLocks noChangeAspect="1" noChangeArrowheads="1"/>
          </p:cNvPicPr>
          <p:nvPr/>
        </p:nvPicPr>
        <p:blipFill>
          <a:blip r:embed="rId3" cstate="print"/>
          <a:srcRect l="12535" t="3999"/>
          <a:stretch>
            <a:fillRect/>
          </a:stretch>
        </p:blipFill>
        <p:spPr bwMode="auto">
          <a:xfrm flipH="1">
            <a:off x="827088" y="1412875"/>
            <a:ext cx="3013075" cy="5183188"/>
          </a:xfrm>
          <a:prstGeom prst="rect">
            <a:avLst/>
          </a:prstGeom>
          <a:noFill/>
          <a:ln w="9525">
            <a:noFill/>
            <a:miter lim="800000"/>
            <a:headEnd/>
            <a:tailEnd/>
          </a:ln>
        </p:spPr>
      </p:pic>
      <p:grpSp>
        <p:nvGrpSpPr>
          <p:cNvPr id="2" name="Group 22"/>
          <p:cNvGrpSpPr>
            <a:grpSpLocks/>
          </p:cNvGrpSpPr>
          <p:nvPr/>
        </p:nvGrpSpPr>
        <p:grpSpPr bwMode="auto">
          <a:xfrm>
            <a:off x="4643438" y="1857375"/>
            <a:ext cx="3276600" cy="3062288"/>
            <a:chOff x="3380" y="1636"/>
            <a:chExt cx="2064" cy="1929"/>
          </a:xfrm>
        </p:grpSpPr>
        <p:pic>
          <p:nvPicPr>
            <p:cNvPr id="110599" name="Picture 6" descr="Amy_Sneeses"/>
            <p:cNvPicPr>
              <a:picLocks noChangeAspect="1" noChangeArrowheads="1"/>
            </p:cNvPicPr>
            <p:nvPr/>
          </p:nvPicPr>
          <p:blipFill>
            <a:blip r:embed="rId4" cstate="print"/>
            <a:srcRect t="5284" b="49942"/>
            <a:stretch>
              <a:fillRect/>
            </a:stretch>
          </p:blipFill>
          <p:spPr bwMode="auto">
            <a:xfrm>
              <a:off x="3380" y="2023"/>
              <a:ext cx="1782" cy="1542"/>
            </a:xfrm>
            <a:prstGeom prst="rect">
              <a:avLst/>
            </a:prstGeom>
            <a:noFill/>
            <a:ln w="9525">
              <a:noFill/>
              <a:miter lim="800000"/>
              <a:headEnd/>
              <a:tailEnd/>
            </a:ln>
          </p:spPr>
        </p:pic>
        <p:sp>
          <p:nvSpPr>
            <p:cNvPr id="110600" name="Text Box 17"/>
            <p:cNvSpPr txBox="1">
              <a:spLocks noChangeArrowheads="1"/>
            </p:cNvSpPr>
            <p:nvPr/>
          </p:nvSpPr>
          <p:spPr bwMode="auto">
            <a:xfrm>
              <a:off x="3380" y="1636"/>
              <a:ext cx="2064" cy="231"/>
            </a:xfrm>
            <a:prstGeom prst="rect">
              <a:avLst/>
            </a:prstGeom>
            <a:noFill/>
            <a:ln w="9525">
              <a:noFill/>
              <a:miter lim="800000"/>
              <a:headEnd/>
              <a:tailEnd/>
            </a:ln>
          </p:spPr>
          <p:txBody>
            <a:bodyPr>
              <a:spAutoFit/>
            </a:bodyPr>
            <a:lstStyle/>
            <a:p>
              <a:pPr algn="ctr">
                <a:spcBef>
                  <a:spcPct val="50000"/>
                </a:spcBef>
              </a:pPr>
              <a:r>
                <a:rPr lang="fa-IR" b="1">
                  <a:cs typeface="B Morvarid" pitchFamily="2" charset="-78"/>
                </a:rPr>
                <a:t>سیستم تنفسی</a:t>
              </a:r>
              <a:endParaRPr lang="en-GB" b="1">
                <a:cs typeface="B Morvarid" pitchFamily="2" charset="-78"/>
              </a:endParaRPr>
            </a:p>
          </p:txBody>
        </p:sp>
      </p:grpSp>
      <p:sp>
        <p:nvSpPr>
          <p:cNvPr id="110597" name="Text Box 25"/>
          <p:cNvSpPr txBox="1">
            <a:spLocks noChangeArrowheads="1"/>
          </p:cNvSpPr>
          <p:nvPr/>
        </p:nvSpPr>
        <p:spPr bwMode="auto">
          <a:xfrm>
            <a:off x="4357688" y="4929188"/>
            <a:ext cx="3960812" cy="1200150"/>
          </a:xfrm>
          <a:prstGeom prst="rect">
            <a:avLst/>
          </a:prstGeom>
          <a:noFill/>
          <a:ln w="9525">
            <a:noFill/>
            <a:miter lim="800000"/>
            <a:headEnd/>
            <a:tailEnd/>
          </a:ln>
        </p:spPr>
        <p:txBody>
          <a:bodyPr>
            <a:spAutoFit/>
          </a:bodyPr>
          <a:lstStyle/>
          <a:p>
            <a:pPr>
              <a:spcBef>
                <a:spcPct val="50000"/>
              </a:spcBef>
            </a:pPr>
            <a:r>
              <a:rPr lang="fa-IR">
                <a:cs typeface="B Morvarid" pitchFamily="2" charset="-78"/>
              </a:rPr>
              <a:t>موهای ریز و مخاط بینی میکروب ها را متوقف و از ورود آنها به ریه ها جلوگیری میکنند. همچنین ما گاهی اوقات به کمک سرفه یا عطسه میکروب های مضر را از بدن مان خارج میکنیم</a:t>
            </a:r>
            <a:endParaRPr lang="en-GB" b="1">
              <a:cs typeface="B Morvarid" pitchFamily="2" charset="-78"/>
            </a:endParaRPr>
          </a:p>
        </p:txBody>
      </p:sp>
      <p:sp>
        <p:nvSpPr>
          <p:cNvPr id="19" name="Rectangle 4"/>
          <p:cNvSpPr txBox="1">
            <a:spLocks noChangeArrowheads="1"/>
          </p:cNvSpPr>
          <p:nvPr/>
        </p:nvSpPr>
        <p:spPr bwMode="auto">
          <a:xfrm>
            <a:off x="457200" y="274638"/>
            <a:ext cx="8229600" cy="796925"/>
          </a:xfrm>
          <a:prstGeom prst="rect">
            <a:avLst/>
          </a:prstGeom>
          <a:noFill/>
          <a:ln w="9525">
            <a:noFill/>
            <a:miter lim="800000"/>
            <a:headEnd/>
            <a:tailEnd/>
          </a:ln>
        </p:spPr>
        <p:txBody>
          <a:bodyPr anchor="ctr"/>
          <a:lstStyle/>
          <a:p>
            <a:pPr algn="ctr">
              <a:defRPr/>
            </a:pPr>
            <a:r>
              <a:rPr lang="fa-IR" sz="3200" kern="0">
                <a:solidFill>
                  <a:srgbClr val="1F497D"/>
                </a:solidFill>
                <a:latin typeface="+mj-lt"/>
                <a:ea typeface="+mj-ea"/>
                <a:cs typeface="B Titr" pitchFamily="2" charset="-78"/>
              </a:rPr>
              <a:t>خط اول دفاع-  عبور از سد های دفاعی بدن </a:t>
            </a:r>
            <a:endParaRPr lang="en-GB" sz="3200" kern="0" dirty="0">
              <a:solidFill>
                <a:srgbClr val="1F497D"/>
              </a:solidFill>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7" descr="Bacteria Box Large - FIXED"/>
          <p:cNvPicPr>
            <a:picLocks noChangeAspect="1" noChangeArrowheads="1"/>
          </p:cNvPicPr>
          <p:nvPr/>
        </p:nvPicPr>
        <p:blipFill>
          <a:blip r:embed="rId2" cstate="print"/>
          <a:srcRect/>
          <a:stretch>
            <a:fillRect/>
          </a:stretch>
        </p:blipFill>
        <p:spPr bwMode="auto">
          <a:xfrm rot="5400000">
            <a:off x="3505994" y="1470819"/>
            <a:ext cx="5661025" cy="5113337"/>
          </a:xfrm>
          <a:prstGeom prst="rect">
            <a:avLst/>
          </a:prstGeom>
          <a:noFill/>
          <a:ln w="9525">
            <a:noFill/>
            <a:miter lim="800000"/>
            <a:headEnd/>
            <a:tailEnd/>
          </a:ln>
        </p:spPr>
      </p:pic>
      <p:pic>
        <p:nvPicPr>
          <p:cNvPr id="111619" name="Picture 5" descr="Amy_002"/>
          <p:cNvPicPr>
            <a:picLocks noChangeAspect="1" noChangeArrowheads="1"/>
          </p:cNvPicPr>
          <p:nvPr/>
        </p:nvPicPr>
        <p:blipFill>
          <a:blip r:embed="rId3" cstate="print"/>
          <a:srcRect l="12535" t="3999"/>
          <a:stretch>
            <a:fillRect/>
          </a:stretch>
        </p:blipFill>
        <p:spPr bwMode="auto">
          <a:xfrm flipH="1">
            <a:off x="827088" y="1412875"/>
            <a:ext cx="3013075" cy="5183188"/>
          </a:xfrm>
          <a:prstGeom prst="rect">
            <a:avLst/>
          </a:prstGeom>
          <a:noFill/>
          <a:ln w="9525">
            <a:noFill/>
            <a:miter lim="800000"/>
            <a:headEnd/>
            <a:tailEnd/>
          </a:ln>
        </p:spPr>
      </p:pic>
      <p:grpSp>
        <p:nvGrpSpPr>
          <p:cNvPr id="2" name="Group 23"/>
          <p:cNvGrpSpPr>
            <a:grpSpLocks/>
          </p:cNvGrpSpPr>
          <p:nvPr/>
        </p:nvGrpSpPr>
        <p:grpSpPr bwMode="auto">
          <a:xfrm>
            <a:off x="4572000" y="1776413"/>
            <a:ext cx="3744913" cy="3740150"/>
            <a:chOff x="3152" y="981"/>
            <a:chExt cx="2359" cy="2356"/>
          </a:xfrm>
        </p:grpSpPr>
        <p:pic>
          <p:nvPicPr>
            <p:cNvPr id="111622" name="Picture 9" descr="02"/>
            <p:cNvPicPr>
              <a:picLocks noChangeAspect="1" noChangeArrowheads="1"/>
            </p:cNvPicPr>
            <p:nvPr/>
          </p:nvPicPr>
          <p:blipFill>
            <a:blip r:embed="rId4" cstate="print"/>
            <a:srcRect r="51985"/>
            <a:stretch>
              <a:fillRect/>
            </a:stretch>
          </p:blipFill>
          <p:spPr bwMode="auto">
            <a:xfrm rot="-5400000">
              <a:off x="3650" y="891"/>
              <a:ext cx="1271" cy="2267"/>
            </a:xfrm>
            <a:prstGeom prst="rect">
              <a:avLst/>
            </a:prstGeom>
            <a:noFill/>
            <a:ln w="9525">
              <a:noFill/>
              <a:miter lim="800000"/>
              <a:headEnd/>
              <a:tailEnd/>
            </a:ln>
          </p:spPr>
        </p:pic>
        <p:sp>
          <p:nvSpPr>
            <p:cNvPr id="111623" name="Text Box 12"/>
            <p:cNvSpPr txBox="1">
              <a:spLocks noChangeArrowheads="1"/>
            </p:cNvSpPr>
            <p:nvPr/>
          </p:nvSpPr>
          <p:spPr bwMode="auto">
            <a:xfrm>
              <a:off x="3878" y="981"/>
              <a:ext cx="725" cy="231"/>
            </a:xfrm>
            <a:prstGeom prst="rect">
              <a:avLst/>
            </a:prstGeom>
            <a:noFill/>
            <a:ln w="9525">
              <a:noFill/>
              <a:miter lim="800000"/>
              <a:headEnd/>
              <a:tailEnd/>
            </a:ln>
          </p:spPr>
          <p:txBody>
            <a:bodyPr>
              <a:spAutoFit/>
            </a:bodyPr>
            <a:lstStyle/>
            <a:p>
              <a:pPr>
                <a:spcBef>
                  <a:spcPct val="50000"/>
                </a:spcBef>
              </a:pPr>
              <a:r>
                <a:rPr lang="fa-IR" b="1">
                  <a:cs typeface="B Morvarid" pitchFamily="2" charset="-78"/>
                </a:rPr>
                <a:t>پوست</a:t>
              </a:r>
              <a:endParaRPr lang="en-GB" b="1"/>
            </a:p>
          </p:txBody>
        </p:sp>
        <p:sp>
          <p:nvSpPr>
            <p:cNvPr id="111624" name="Text Box 14"/>
            <p:cNvSpPr txBox="1">
              <a:spLocks noChangeArrowheads="1"/>
            </p:cNvSpPr>
            <p:nvPr/>
          </p:nvSpPr>
          <p:spPr bwMode="auto">
            <a:xfrm>
              <a:off x="3152" y="2795"/>
              <a:ext cx="2359" cy="542"/>
            </a:xfrm>
            <a:prstGeom prst="rect">
              <a:avLst/>
            </a:prstGeom>
            <a:noFill/>
            <a:ln w="9525">
              <a:noFill/>
              <a:miter lim="800000"/>
              <a:headEnd/>
              <a:tailEnd/>
            </a:ln>
          </p:spPr>
          <p:txBody>
            <a:bodyPr>
              <a:spAutoFit/>
            </a:bodyPr>
            <a:lstStyle/>
            <a:p>
              <a:pPr algn="ctr">
                <a:lnSpc>
                  <a:spcPct val="140000"/>
                </a:lnSpc>
                <a:spcBef>
                  <a:spcPct val="50000"/>
                </a:spcBef>
              </a:pPr>
              <a:r>
                <a:rPr lang="fa-IR" b="1">
                  <a:cs typeface="B Morvarid" pitchFamily="2" charset="-78"/>
                </a:rPr>
                <a:t>پوست سالم از ورود میکروبها به بدن جلوگیری میکند</a:t>
              </a:r>
              <a:r>
                <a:rPr lang="fa-IR" b="1"/>
                <a:t>.</a:t>
              </a:r>
              <a:endParaRPr lang="en-GB" b="1"/>
            </a:p>
          </p:txBody>
        </p:sp>
      </p:grpSp>
      <p:sp>
        <p:nvSpPr>
          <p:cNvPr id="111621" name="Rectangle 4"/>
          <p:cNvSpPr>
            <a:spLocks noGrp="1" noChangeArrowheads="1"/>
          </p:cNvSpPr>
          <p:nvPr>
            <p:ph type="title"/>
          </p:nvPr>
        </p:nvSpPr>
        <p:spPr>
          <a:xfrm>
            <a:off x="457200" y="274638"/>
            <a:ext cx="8229600" cy="796925"/>
          </a:xfrm>
        </p:spPr>
        <p:txBody>
          <a:bodyPr/>
          <a:lstStyle/>
          <a:p>
            <a:pPr eaLnBrk="1" hangingPunct="1"/>
            <a:r>
              <a:rPr lang="fa-IR" sz="3200" smtClean="0">
                <a:cs typeface="B Titr" pitchFamily="2" charset="-78"/>
              </a:rPr>
              <a:t>خط اول دفاع-  عبور از سد های دفاعی بدن </a:t>
            </a:r>
            <a:endParaRPr lang="en-GB" sz="32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ctrTitle"/>
          </p:nvPr>
        </p:nvSpPr>
        <p:spPr>
          <a:xfrm>
            <a:off x="685800" y="2463800"/>
            <a:ext cx="7772400" cy="1470025"/>
          </a:xfrm>
        </p:spPr>
        <p:txBody>
          <a:bodyPr>
            <a:normAutofit/>
          </a:bodyPr>
          <a:lstStyle/>
          <a:p>
            <a:pPr algn="ctr" eaLnBrk="1" hangingPunct="1"/>
            <a:r>
              <a:rPr lang="fa-IR" dirty="0" smtClean="0">
                <a:cs typeface="B Roya" pitchFamily="2" charset="-78"/>
              </a:rPr>
              <a:t>خط دوم دفاع بدن </a:t>
            </a:r>
            <a:br>
              <a:rPr lang="fa-IR" dirty="0" smtClean="0">
                <a:cs typeface="B Roya" pitchFamily="2" charset="-78"/>
              </a:rPr>
            </a:br>
            <a:r>
              <a:rPr lang="fa-IR" dirty="0" smtClean="0">
                <a:cs typeface="B Roya" pitchFamily="2" charset="-78"/>
              </a:rPr>
              <a:t>( دفاع غیر اختصاصی یا فاگوسیتوز)</a:t>
            </a:r>
            <a:endParaRPr lang="en-GB" dirty="0" smtClean="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AutoShape 41"/>
          <p:cNvSpPr>
            <a:spLocks noChangeArrowheads="1"/>
          </p:cNvSpPr>
          <p:nvPr/>
        </p:nvSpPr>
        <p:spPr bwMode="auto">
          <a:xfrm>
            <a:off x="395288" y="1412875"/>
            <a:ext cx="8280400" cy="2659063"/>
          </a:xfrm>
          <a:prstGeom prst="roundRect">
            <a:avLst>
              <a:gd name="adj" fmla="val 15014"/>
            </a:avLst>
          </a:prstGeom>
          <a:solidFill>
            <a:srgbClr val="DAEEF3"/>
          </a:solidFill>
          <a:ln w="38100">
            <a:solidFill>
              <a:srgbClr val="7030A0"/>
            </a:solidFill>
            <a:round/>
            <a:headEnd/>
            <a:tailEnd/>
          </a:ln>
        </p:spPr>
        <p:txBody>
          <a:bodyPr tIns="0"/>
          <a:lstStyle/>
          <a:p>
            <a:endParaRPr lang="en-GB" sz="1000"/>
          </a:p>
          <a:p>
            <a:endParaRPr lang="en-GB"/>
          </a:p>
        </p:txBody>
      </p:sp>
      <p:sp>
        <p:nvSpPr>
          <p:cNvPr id="113667" name="Rectangle 5"/>
          <p:cNvSpPr>
            <a:spLocks noChangeArrowheads="1"/>
          </p:cNvSpPr>
          <p:nvPr/>
        </p:nvSpPr>
        <p:spPr bwMode="auto">
          <a:xfrm>
            <a:off x="971550" y="188913"/>
            <a:ext cx="8229600" cy="1143000"/>
          </a:xfrm>
          <a:prstGeom prst="rect">
            <a:avLst/>
          </a:prstGeom>
          <a:noFill/>
          <a:ln w="9525">
            <a:noFill/>
            <a:miter lim="800000"/>
            <a:headEnd/>
            <a:tailEnd/>
          </a:ln>
        </p:spPr>
        <p:txBody>
          <a:bodyPr anchor="ctr"/>
          <a:lstStyle/>
          <a:p>
            <a:pPr algn="ctr"/>
            <a:r>
              <a:rPr lang="fa-IR" sz="3200" b="1">
                <a:cs typeface="B Roya" pitchFamily="2" charset="-78"/>
              </a:rPr>
              <a:t>خط دوم دفاع بدن ( دفاع غیر اختصاصی یا فاگوسیتوز)</a:t>
            </a:r>
            <a:endParaRPr lang="en-GB" sz="2400" b="1">
              <a:solidFill>
                <a:srgbClr val="3366FF"/>
              </a:solidFill>
              <a:latin typeface="Berlin Sans FB Demi" pitchFamily="34" charset="0"/>
            </a:endParaRPr>
          </a:p>
        </p:txBody>
      </p:sp>
      <p:grpSp>
        <p:nvGrpSpPr>
          <p:cNvPr id="2" name="Group 20"/>
          <p:cNvGrpSpPr>
            <a:grpSpLocks/>
          </p:cNvGrpSpPr>
          <p:nvPr/>
        </p:nvGrpSpPr>
        <p:grpSpPr bwMode="auto">
          <a:xfrm>
            <a:off x="179388" y="4143375"/>
            <a:ext cx="8785225" cy="2454275"/>
            <a:chOff x="179388" y="3502025"/>
            <a:chExt cx="8785225" cy="3095625"/>
          </a:xfrm>
        </p:grpSpPr>
        <p:grpSp>
          <p:nvGrpSpPr>
            <p:cNvPr id="3" name="Group 6"/>
            <p:cNvGrpSpPr>
              <a:grpSpLocks/>
            </p:cNvGrpSpPr>
            <p:nvPr/>
          </p:nvGrpSpPr>
          <p:grpSpPr bwMode="auto">
            <a:xfrm>
              <a:off x="179388" y="3502025"/>
              <a:ext cx="8785225" cy="3095625"/>
              <a:chOff x="68" y="1480"/>
              <a:chExt cx="5534" cy="1769"/>
            </a:xfrm>
          </p:grpSpPr>
          <p:pic>
            <p:nvPicPr>
              <p:cNvPr id="113681" name="Picture 7" descr="04_01"/>
              <p:cNvPicPr>
                <a:picLocks noChangeAspect="1" noChangeArrowheads="1"/>
              </p:cNvPicPr>
              <p:nvPr/>
            </p:nvPicPr>
            <p:blipFill>
              <a:blip r:embed="rId2" cstate="print"/>
              <a:srcRect t="8000" r="51990" b="6618"/>
              <a:stretch>
                <a:fillRect/>
              </a:stretch>
            </p:blipFill>
            <p:spPr bwMode="auto">
              <a:xfrm rot="5400000">
                <a:off x="3606" y="1253"/>
                <a:ext cx="1769" cy="2223"/>
              </a:xfrm>
              <a:prstGeom prst="rect">
                <a:avLst/>
              </a:prstGeom>
              <a:noFill/>
              <a:ln w="9525">
                <a:noFill/>
                <a:miter lim="800000"/>
                <a:headEnd/>
                <a:tailEnd/>
              </a:ln>
            </p:spPr>
          </p:pic>
          <p:pic>
            <p:nvPicPr>
              <p:cNvPr id="113682" name="Picture 8" descr="04_01"/>
              <p:cNvPicPr>
                <a:picLocks noChangeAspect="1" noChangeArrowheads="1"/>
              </p:cNvPicPr>
              <p:nvPr/>
            </p:nvPicPr>
            <p:blipFill>
              <a:blip r:embed="rId2" cstate="print"/>
              <a:srcRect t="2676" r="51990" b="-60"/>
              <a:stretch>
                <a:fillRect/>
              </a:stretch>
            </p:blipFill>
            <p:spPr bwMode="auto">
              <a:xfrm rot="5400000">
                <a:off x="839" y="709"/>
                <a:ext cx="1769" cy="3311"/>
              </a:xfrm>
              <a:prstGeom prst="rect">
                <a:avLst/>
              </a:prstGeom>
              <a:noFill/>
              <a:ln w="9525">
                <a:noFill/>
                <a:miter lim="800000"/>
                <a:headEnd/>
                <a:tailEnd/>
              </a:ln>
            </p:spPr>
          </p:pic>
        </p:grpSp>
        <p:pic>
          <p:nvPicPr>
            <p:cNvPr id="113671" name="Picture 9" descr="bloodcell_01 "/>
            <p:cNvPicPr>
              <a:picLocks noChangeAspect="1" noChangeArrowheads="1"/>
            </p:cNvPicPr>
            <p:nvPr/>
          </p:nvPicPr>
          <p:blipFill>
            <a:blip r:embed="rId3" cstate="print"/>
            <a:srcRect/>
            <a:stretch>
              <a:fillRect/>
            </a:stretch>
          </p:blipFill>
          <p:spPr bwMode="auto">
            <a:xfrm>
              <a:off x="1403350" y="3862388"/>
              <a:ext cx="2838450" cy="2576512"/>
            </a:xfrm>
            <a:prstGeom prst="rect">
              <a:avLst/>
            </a:prstGeom>
            <a:noFill/>
            <a:ln w="9525">
              <a:noFill/>
              <a:miter lim="800000"/>
              <a:headEnd/>
              <a:tailEnd/>
            </a:ln>
          </p:spPr>
        </p:pic>
        <p:pic>
          <p:nvPicPr>
            <p:cNvPr id="113672" name="Picture 10" descr="bloodcell_01 "/>
            <p:cNvPicPr>
              <a:picLocks noChangeAspect="1" noChangeArrowheads="1"/>
            </p:cNvPicPr>
            <p:nvPr/>
          </p:nvPicPr>
          <p:blipFill>
            <a:blip r:embed="rId3" cstate="print"/>
            <a:srcRect/>
            <a:stretch>
              <a:fillRect/>
            </a:stretch>
          </p:blipFill>
          <p:spPr bwMode="auto">
            <a:xfrm>
              <a:off x="5908675" y="3892550"/>
              <a:ext cx="2838450" cy="2576513"/>
            </a:xfrm>
            <a:prstGeom prst="rect">
              <a:avLst/>
            </a:prstGeom>
            <a:noFill/>
            <a:ln w="9525">
              <a:noFill/>
              <a:miter lim="800000"/>
              <a:headEnd/>
              <a:tailEnd/>
            </a:ln>
          </p:spPr>
        </p:pic>
        <p:pic>
          <p:nvPicPr>
            <p:cNvPr id="113673" name="Picture 11" descr="bloodcell_02 "/>
            <p:cNvPicPr>
              <a:picLocks noChangeAspect="1" noChangeArrowheads="1"/>
            </p:cNvPicPr>
            <p:nvPr/>
          </p:nvPicPr>
          <p:blipFill>
            <a:blip r:embed="rId4" cstate="print"/>
            <a:srcRect/>
            <a:stretch>
              <a:fillRect/>
            </a:stretch>
          </p:blipFill>
          <p:spPr bwMode="auto">
            <a:xfrm>
              <a:off x="3706813" y="3573463"/>
              <a:ext cx="1976437" cy="2643187"/>
            </a:xfrm>
            <a:prstGeom prst="rect">
              <a:avLst/>
            </a:prstGeom>
            <a:noFill/>
            <a:ln w="9525">
              <a:noFill/>
              <a:miter lim="800000"/>
              <a:headEnd/>
              <a:tailEnd/>
            </a:ln>
          </p:spPr>
        </p:pic>
        <p:pic>
          <p:nvPicPr>
            <p:cNvPr id="113674" name="Picture 12" descr="leucocita_02 "/>
            <p:cNvPicPr>
              <a:picLocks noChangeAspect="1" noChangeArrowheads="1"/>
            </p:cNvPicPr>
            <p:nvPr/>
          </p:nvPicPr>
          <p:blipFill>
            <a:blip r:embed="rId5" cstate="print"/>
            <a:srcRect/>
            <a:stretch>
              <a:fillRect/>
            </a:stretch>
          </p:blipFill>
          <p:spPr bwMode="auto">
            <a:xfrm>
              <a:off x="1906588" y="3862388"/>
              <a:ext cx="1655762" cy="1012825"/>
            </a:xfrm>
            <a:prstGeom prst="rect">
              <a:avLst/>
            </a:prstGeom>
            <a:noFill/>
            <a:ln w="9525">
              <a:noFill/>
              <a:miter lim="800000"/>
              <a:headEnd/>
              <a:tailEnd/>
            </a:ln>
          </p:spPr>
        </p:pic>
        <p:pic>
          <p:nvPicPr>
            <p:cNvPr id="113675" name="Picture 13" descr="leucocita_03 "/>
            <p:cNvPicPr>
              <a:picLocks noChangeAspect="1" noChangeArrowheads="1"/>
            </p:cNvPicPr>
            <p:nvPr/>
          </p:nvPicPr>
          <p:blipFill>
            <a:blip r:embed="rId6" cstate="print"/>
            <a:srcRect/>
            <a:stretch>
              <a:fillRect/>
            </a:stretch>
          </p:blipFill>
          <p:spPr bwMode="auto">
            <a:xfrm>
              <a:off x="3995738" y="5373688"/>
              <a:ext cx="719137" cy="717550"/>
            </a:xfrm>
            <a:prstGeom prst="rect">
              <a:avLst/>
            </a:prstGeom>
            <a:noFill/>
            <a:ln w="9525">
              <a:noFill/>
              <a:miter lim="800000"/>
              <a:headEnd/>
              <a:tailEnd/>
            </a:ln>
          </p:spPr>
        </p:pic>
        <p:pic>
          <p:nvPicPr>
            <p:cNvPr id="113676" name="Picture 14" descr="leucocita_03 "/>
            <p:cNvPicPr>
              <a:picLocks noChangeAspect="1" noChangeArrowheads="1"/>
            </p:cNvPicPr>
            <p:nvPr/>
          </p:nvPicPr>
          <p:blipFill>
            <a:blip r:embed="rId6" cstate="print"/>
            <a:srcRect/>
            <a:stretch>
              <a:fillRect/>
            </a:stretch>
          </p:blipFill>
          <p:spPr bwMode="auto">
            <a:xfrm>
              <a:off x="539750" y="5302250"/>
              <a:ext cx="719138" cy="717550"/>
            </a:xfrm>
            <a:prstGeom prst="rect">
              <a:avLst/>
            </a:prstGeom>
            <a:noFill/>
            <a:ln w="9525">
              <a:noFill/>
              <a:miter lim="800000"/>
              <a:headEnd/>
              <a:tailEnd/>
            </a:ln>
          </p:spPr>
        </p:pic>
        <p:pic>
          <p:nvPicPr>
            <p:cNvPr id="113677" name="Picture 15" descr="leucocita_03 "/>
            <p:cNvPicPr>
              <a:picLocks noChangeAspect="1" noChangeArrowheads="1"/>
            </p:cNvPicPr>
            <p:nvPr/>
          </p:nvPicPr>
          <p:blipFill>
            <a:blip r:embed="rId6" cstate="print"/>
            <a:srcRect/>
            <a:stretch>
              <a:fillRect/>
            </a:stretch>
          </p:blipFill>
          <p:spPr bwMode="auto">
            <a:xfrm>
              <a:off x="6227763" y="3717925"/>
              <a:ext cx="719137" cy="717550"/>
            </a:xfrm>
            <a:prstGeom prst="rect">
              <a:avLst/>
            </a:prstGeom>
            <a:noFill/>
            <a:ln w="9525">
              <a:noFill/>
              <a:miter lim="800000"/>
              <a:headEnd/>
              <a:tailEnd/>
            </a:ln>
          </p:spPr>
        </p:pic>
        <p:pic>
          <p:nvPicPr>
            <p:cNvPr id="113678" name="Picture 16" descr="leucocita_03 "/>
            <p:cNvPicPr>
              <a:picLocks noChangeAspect="1" noChangeArrowheads="1"/>
            </p:cNvPicPr>
            <p:nvPr/>
          </p:nvPicPr>
          <p:blipFill>
            <a:blip r:embed="rId6" cstate="print"/>
            <a:srcRect/>
            <a:stretch>
              <a:fillRect/>
            </a:stretch>
          </p:blipFill>
          <p:spPr bwMode="auto">
            <a:xfrm>
              <a:off x="8027988" y="5662613"/>
              <a:ext cx="719137" cy="717550"/>
            </a:xfrm>
            <a:prstGeom prst="rect">
              <a:avLst/>
            </a:prstGeom>
            <a:noFill/>
            <a:ln w="9525">
              <a:noFill/>
              <a:miter lim="800000"/>
              <a:headEnd/>
              <a:tailEnd/>
            </a:ln>
          </p:spPr>
        </p:pic>
        <p:pic>
          <p:nvPicPr>
            <p:cNvPr id="113679" name="Picture 17" descr="bloodcell_01 "/>
            <p:cNvPicPr>
              <a:picLocks noChangeAspect="1" noChangeArrowheads="1"/>
            </p:cNvPicPr>
            <p:nvPr/>
          </p:nvPicPr>
          <p:blipFill>
            <a:blip r:embed="rId7" cstate="print"/>
            <a:srcRect/>
            <a:stretch>
              <a:fillRect/>
            </a:stretch>
          </p:blipFill>
          <p:spPr bwMode="auto">
            <a:xfrm>
              <a:off x="322263" y="3759200"/>
              <a:ext cx="2576512" cy="2838450"/>
            </a:xfrm>
            <a:prstGeom prst="rect">
              <a:avLst/>
            </a:prstGeom>
            <a:noFill/>
            <a:ln w="9525">
              <a:noFill/>
              <a:miter lim="800000"/>
              <a:headEnd/>
              <a:tailEnd/>
            </a:ln>
          </p:spPr>
        </p:pic>
        <p:pic>
          <p:nvPicPr>
            <p:cNvPr id="113680" name="Picture 18" descr="bloodcell_01 "/>
            <p:cNvPicPr>
              <a:picLocks noChangeAspect="1" noChangeArrowheads="1"/>
            </p:cNvPicPr>
            <p:nvPr/>
          </p:nvPicPr>
          <p:blipFill>
            <a:blip r:embed="rId7" cstate="print"/>
            <a:srcRect/>
            <a:stretch>
              <a:fillRect/>
            </a:stretch>
          </p:blipFill>
          <p:spPr bwMode="auto">
            <a:xfrm>
              <a:off x="4803775" y="3646488"/>
              <a:ext cx="2576513" cy="2838450"/>
            </a:xfrm>
            <a:prstGeom prst="rect">
              <a:avLst/>
            </a:prstGeom>
            <a:noFill/>
            <a:ln w="9525">
              <a:noFill/>
              <a:miter lim="800000"/>
              <a:headEnd/>
              <a:tailEnd/>
            </a:ln>
          </p:spPr>
        </p:pic>
      </p:grpSp>
      <p:sp>
        <p:nvSpPr>
          <p:cNvPr id="8215" name="Text Box 23"/>
          <p:cNvSpPr txBox="1">
            <a:spLocks noChangeArrowheads="1"/>
          </p:cNvSpPr>
          <p:nvPr/>
        </p:nvSpPr>
        <p:spPr bwMode="auto">
          <a:xfrm>
            <a:off x="571500" y="1214438"/>
            <a:ext cx="8032750" cy="2862262"/>
          </a:xfrm>
          <a:prstGeom prst="rect">
            <a:avLst/>
          </a:prstGeom>
          <a:noFill/>
          <a:ln w="9525">
            <a:noFill/>
            <a:miter lim="800000"/>
            <a:headEnd/>
            <a:tailEnd/>
          </a:ln>
        </p:spPr>
        <p:txBody>
          <a:bodyPr>
            <a:spAutoFit/>
          </a:bodyPr>
          <a:lstStyle/>
          <a:p>
            <a:pPr>
              <a:defRPr/>
            </a:pPr>
            <a:r>
              <a:rPr lang="fa-IR" dirty="0">
                <a:latin typeface="Arial" charset="0"/>
                <a:cs typeface="Arial" charset="0"/>
              </a:rPr>
              <a:t> </a:t>
            </a:r>
          </a:p>
          <a:p>
            <a:pPr>
              <a:defRPr/>
            </a:pPr>
            <a:r>
              <a:rPr lang="fa-IR" dirty="0">
                <a:latin typeface="Arial" charset="0"/>
                <a:cs typeface="Arial" charset="0"/>
              </a:rPr>
              <a:t>  </a:t>
            </a:r>
            <a:r>
              <a:rPr lang="fa-IR" b="1" dirty="0">
                <a:latin typeface="Arial" charset="0"/>
                <a:cs typeface="B Morvarid" pitchFamily="2" charset="-78"/>
              </a:rPr>
              <a:t>خون ما شامل سه قسمت است :</a:t>
            </a:r>
          </a:p>
          <a:p>
            <a:pPr>
              <a:defRPr/>
            </a:pPr>
            <a:endParaRPr lang="fa-IR" dirty="0">
              <a:latin typeface="Arial" charset="0"/>
              <a:cs typeface="Arial" charset="0"/>
            </a:endParaRPr>
          </a:p>
          <a:p>
            <a:pPr>
              <a:defRPr/>
            </a:pPr>
            <a:r>
              <a:rPr lang="fa-IR" dirty="0">
                <a:latin typeface="Arial" charset="0"/>
                <a:cs typeface="B Morvarid" pitchFamily="2" charset="-78"/>
              </a:rPr>
              <a:t>گلبولهای سفید:</a:t>
            </a:r>
          </a:p>
          <a:p>
            <a:pPr>
              <a:defRPr/>
            </a:pPr>
            <a:r>
              <a:rPr lang="fa-IR" dirty="0">
                <a:solidFill>
                  <a:schemeClr val="tx2">
                    <a:lumMod val="60000"/>
                    <a:lumOff val="40000"/>
                  </a:schemeClr>
                </a:solidFill>
                <a:latin typeface="Arial" charset="0"/>
                <a:cs typeface="B Morvarid" pitchFamily="2" charset="-78"/>
              </a:rPr>
              <a:t>با عوامل ایجاد کننده عفونت وبیماری مبارزه میکنند</a:t>
            </a:r>
            <a:r>
              <a:rPr lang="fa-IR" dirty="0">
                <a:latin typeface="Arial" charset="0"/>
                <a:cs typeface="B Morvarid" pitchFamily="2" charset="-78"/>
              </a:rPr>
              <a:t>.</a:t>
            </a:r>
          </a:p>
          <a:p>
            <a:pPr>
              <a:defRPr/>
            </a:pPr>
            <a:r>
              <a:rPr lang="fa-IR" dirty="0">
                <a:latin typeface="Arial" charset="0"/>
                <a:cs typeface="B Morvarid" pitchFamily="2" charset="-78"/>
              </a:rPr>
              <a:t>گلبولهای قرمز:</a:t>
            </a:r>
          </a:p>
          <a:p>
            <a:pPr>
              <a:defRPr/>
            </a:pPr>
            <a:r>
              <a:rPr lang="fa-IR" dirty="0">
                <a:solidFill>
                  <a:schemeClr val="tx2">
                    <a:lumMod val="60000"/>
                    <a:lumOff val="40000"/>
                  </a:schemeClr>
                </a:solidFill>
                <a:latin typeface="Arial" charset="0"/>
                <a:cs typeface="B Morvarid" pitchFamily="2" charset="-78"/>
              </a:rPr>
              <a:t>کسیژن را به سلولهای بدن میرساند و دی اکسید کربن را از بافتها جمع آوری نموده به ریه ها برمیگرداند</a:t>
            </a:r>
          </a:p>
          <a:p>
            <a:pPr>
              <a:defRPr/>
            </a:pPr>
            <a:r>
              <a:rPr lang="fa-IR" dirty="0">
                <a:latin typeface="Arial" charset="0"/>
                <a:cs typeface="B Morvarid" pitchFamily="2" charset="-78"/>
              </a:rPr>
              <a:t>پلاسما:</a:t>
            </a:r>
          </a:p>
          <a:p>
            <a:pPr>
              <a:defRPr/>
            </a:pPr>
            <a:r>
              <a:rPr lang="fa-IR" dirty="0">
                <a:latin typeface="Arial" charset="0"/>
                <a:cs typeface="B Morvarid" pitchFamily="2" charset="-78"/>
              </a:rPr>
              <a:t> </a:t>
            </a:r>
            <a:r>
              <a:rPr lang="fa-IR" dirty="0">
                <a:solidFill>
                  <a:schemeClr val="tx2">
                    <a:lumMod val="60000"/>
                    <a:lumOff val="40000"/>
                  </a:schemeClr>
                </a:solidFill>
                <a:latin typeface="Arial" charset="0"/>
                <a:cs typeface="B Morvarid" pitchFamily="2" charset="-78"/>
              </a:rPr>
              <a:t>مایعی است که سلولهای خونی مثل گلبولهای سفید و قرمز را به نقاط مختلف بدن حمل میکند</a:t>
            </a:r>
            <a:r>
              <a:rPr lang="fa-IR" dirty="0">
                <a:latin typeface="Arial" charset="0"/>
                <a:cs typeface="B Morvarid" pitchFamily="2" charset="-78"/>
              </a:rPr>
              <a:t>.  </a:t>
            </a:r>
            <a:endParaRPr lang="en-GB" dirty="0">
              <a:latin typeface="Arial" charset="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dirty="0"/>
          </a:p>
        </p:txBody>
      </p:sp>
      <p:pic>
        <p:nvPicPr>
          <p:cNvPr id="1026" name="Picture 2"/>
          <p:cNvPicPr>
            <a:picLocks noChangeAspect="1" noChangeArrowheads="1"/>
          </p:cNvPicPr>
          <p:nvPr/>
        </p:nvPicPr>
        <p:blipFill>
          <a:blip r:embed="rId2">
            <a:clrChange>
              <a:clrFrom>
                <a:srgbClr val="FDC40C"/>
              </a:clrFrom>
              <a:clrTo>
                <a:srgbClr val="FDC40C">
                  <a:alpha val="0"/>
                </a:srgbClr>
              </a:clrTo>
            </a:clrChange>
          </a:blip>
          <a:srcRect/>
          <a:stretch>
            <a:fillRect/>
          </a:stretch>
        </p:blipFill>
        <p:spPr bwMode="auto">
          <a:xfrm>
            <a:off x="0" y="0"/>
            <a:ext cx="3643306" cy="6914618"/>
          </a:xfrm>
          <a:prstGeom prst="rect">
            <a:avLst/>
          </a:prstGeom>
          <a:noFill/>
          <a:ln w="9525">
            <a:noFill/>
            <a:miter lim="800000"/>
            <a:headEnd/>
            <a:tailEnd/>
          </a:ln>
          <a:effectLst/>
        </p:spPr>
      </p:pic>
      <p:pic>
        <p:nvPicPr>
          <p:cNvPr id="1028" name="Picture 4" descr="H:\microbes pic\PENICILLIN.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643306" y="571480"/>
            <a:ext cx="2071702" cy="2071702"/>
          </a:xfrm>
          <a:prstGeom prst="rect">
            <a:avLst/>
          </a:prstGeom>
          <a:noFill/>
        </p:spPr>
      </p:pic>
      <p:pic>
        <p:nvPicPr>
          <p:cNvPr id="1029" name="Picture 5" descr="H:\microbes pic\YEAST.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857620" y="3143248"/>
            <a:ext cx="2286000" cy="2286000"/>
          </a:xfrm>
          <a:prstGeom prst="rect">
            <a:avLst/>
          </a:prstGeom>
          <a:noFill/>
        </p:spPr>
      </p:pic>
      <p:sp>
        <p:nvSpPr>
          <p:cNvPr id="9" name="TextBox 8"/>
          <p:cNvSpPr txBox="1"/>
          <p:nvPr/>
        </p:nvSpPr>
        <p:spPr>
          <a:xfrm>
            <a:off x="6357950" y="4143380"/>
            <a:ext cx="2000264" cy="369332"/>
          </a:xfrm>
          <a:prstGeom prst="rect">
            <a:avLst/>
          </a:prstGeom>
          <a:noFill/>
        </p:spPr>
        <p:txBody>
          <a:bodyPr wrap="square" rtlCol="1">
            <a:spAutoFit/>
          </a:bodyPr>
          <a:lstStyle/>
          <a:p>
            <a:pPr algn="ctr"/>
            <a:r>
              <a:rPr lang="fa-IR" dirty="0" smtClean="0">
                <a:cs typeface="B Titr" pitchFamily="2" charset="-78"/>
              </a:rPr>
              <a:t>قارچ مخمر</a:t>
            </a:r>
            <a:endParaRPr lang="fa-IR" dirty="0">
              <a:cs typeface="B Titr" pitchFamily="2" charset="-78"/>
            </a:endParaRPr>
          </a:p>
        </p:txBody>
      </p:sp>
      <p:sp>
        <p:nvSpPr>
          <p:cNvPr id="10" name="TextBox 9"/>
          <p:cNvSpPr txBox="1"/>
          <p:nvPr/>
        </p:nvSpPr>
        <p:spPr>
          <a:xfrm>
            <a:off x="6000760" y="1285860"/>
            <a:ext cx="2000264" cy="369332"/>
          </a:xfrm>
          <a:prstGeom prst="rect">
            <a:avLst/>
          </a:prstGeom>
          <a:noFill/>
        </p:spPr>
        <p:txBody>
          <a:bodyPr wrap="square" rtlCol="1">
            <a:spAutoFit/>
          </a:bodyPr>
          <a:lstStyle/>
          <a:p>
            <a:pPr algn="ctr"/>
            <a:r>
              <a:rPr lang="fa-IR" dirty="0" smtClean="0">
                <a:cs typeface="B Titr" pitchFamily="2" charset="-78"/>
              </a:rPr>
              <a:t>قارچ پنی سیلیوم</a:t>
            </a:r>
            <a:endParaRPr lang="fa-IR" dirty="0">
              <a:cs typeface="B Titr" pitchFamily="2" charset="-78"/>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a:grpSpLocks/>
          </p:cNvGrpSpPr>
          <p:nvPr/>
        </p:nvGrpSpPr>
        <p:grpSpPr bwMode="auto">
          <a:xfrm>
            <a:off x="107950" y="1916113"/>
            <a:ext cx="8785225" cy="3095625"/>
            <a:chOff x="68" y="1480"/>
            <a:chExt cx="5534" cy="1769"/>
          </a:xfrm>
        </p:grpSpPr>
        <p:pic>
          <p:nvPicPr>
            <p:cNvPr id="114704" name="Picture 10" descr="04_01"/>
            <p:cNvPicPr>
              <a:picLocks noChangeAspect="1" noChangeArrowheads="1"/>
            </p:cNvPicPr>
            <p:nvPr/>
          </p:nvPicPr>
          <p:blipFill>
            <a:blip r:embed="rId2" cstate="print"/>
            <a:srcRect t="8000" r="51990" b="6618"/>
            <a:stretch>
              <a:fillRect/>
            </a:stretch>
          </p:blipFill>
          <p:spPr bwMode="auto">
            <a:xfrm rot="5400000">
              <a:off x="3606" y="1253"/>
              <a:ext cx="1769" cy="2223"/>
            </a:xfrm>
            <a:prstGeom prst="rect">
              <a:avLst/>
            </a:prstGeom>
            <a:noFill/>
            <a:ln w="9525">
              <a:noFill/>
              <a:miter lim="800000"/>
              <a:headEnd/>
              <a:tailEnd/>
            </a:ln>
          </p:spPr>
        </p:pic>
        <p:pic>
          <p:nvPicPr>
            <p:cNvPr id="114705" name="Picture 9" descr="04_01"/>
            <p:cNvPicPr>
              <a:picLocks noChangeAspect="1" noChangeArrowheads="1"/>
            </p:cNvPicPr>
            <p:nvPr/>
          </p:nvPicPr>
          <p:blipFill>
            <a:blip r:embed="rId2" cstate="print"/>
            <a:srcRect t="2676" r="51990" b="-60"/>
            <a:stretch>
              <a:fillRect/>
            </a:stretch>
          </p:blipFill>
          <p:spPr bwMode="auto">
            <a:xfrm rot="5400000">
              <a:off x="839" y="709"/>
              <a:ext cx="1769" cy="3311"/>
            </a:xfrm>
            <a:prstGeom prst="rect">
              <a:avLst/>
            </a:prstGeom>
            <a:noFill/>
            <a:ln w="9525">
              <a:noFill/>
              <a:miter lim="800000"/>
              <a:headEnd/>
              <a:tailEnd/>
            </a:ln>
          </p:spPr>
        </p:pic>
      </p:grpSp>
      <p:pic>
        <p:nvPicPr>
          <p:cNvPr id="2061" name="Picture 13" descr="bloodcell_01 "/>
          <p:cNvPicPr>
            <a:picLocks noChangeAspect="1" noChangeArrowheads="1"/>
          </p:cNvPicPr>
          <p:nvPr/>
        </p:nvPicPr>
        <p:blipFill>
          <a:blip r:embed="rId3" cstate="print"/>
          <a:srcRect/>
          <a:stretch>
            <a:fillRect/>
          </a:stretch>
        </p:blipFill>
        <p:spPr bwMode="auto">
          <a:xfrm>
            <a:off x="1331913" y="2276475"/>
            <a:ext cx="2838450" cy="2576513"/>
          </a:xfrm>
          <a:prstGeom prst="rect">
            <a:avLst/>
          </a:prstGeom>
          <a:noFill/>
          <a:ln w="9525">
            <a:noFill/>
            <a:miter lim="800000"/>
            <a:headEnd/>
            <a:tailEnd/>
          </a:ln>
        </p:spPr>
      </p:pic>
      <p:pic>
        <p:nvPicPr>
          <p:cNvPr id="2063" name="Picture 15" descr="bloodcell_01 "/>
          <p:cNvPicPr>
            <a:picLocks noChangeAspect="1" noChangeArrowheads="1"/>
          </p:cNvPicPr>
          <p:nvPr/>
        </p:nvPicPr>
        <p:blipFill>
          <a:blip r:embed="rId3" cstate="print"/>
          <a:srcRect/>
          <a:stretch>
            <a:fillRect/>
          </a:stretch>
        </p:blipFill>
        <p:spPr bwMode="auto">
          <a:xfrm>
            <a:off x="5837238" y="2306638"/>
            <a:ext cx="2838450" cy="2576512"/>
          </a:xfrm>
          <a:prstGeom prst="rect">
            <a:avLst/>
          </a:prstGeom>
          <a:noFill/>
          <a:ln w="9525">
            <a:noFill/>
            <a:miter lim="800000"/>
            <a:headEnd/>
            <a:tailEnd/>
          </a:ln>
        </p:spPr>
      </p:pic>
      <p:pic>
        <p:nvPicPr>
          <p:cNvPr id="2064" name="Picture 16" descr="bloodcell_02 "/>
          <p:cNvPicPr>
            <a:picLocks noChangeAspect="1" noChangeArrowheads="1"/>
          </p:cNvPicPr>
          <p:nvPr/>
        </p:nvPicPr>
        <p:blipFill>
          <a:blip r:embed="rId4" cstate="print"/>
          <a:srcRect/>
          <a:stretch>
            <a:fillRect/>
          </a:stretch>
        </p:blipFill>
        <p:spPr bwMode="auto">
          <a:xfrm>
            <a:off x="3635375" y="1987550"/>
            <a:ext cx="1976438" cy="2643188"/>
          </a:xfrm>
          <a:prstGeom prst="rect">
            <a:avLst/>
          </a:prstGeom>
          <a:noFill/>
          <a:ln w="9525">
            <a:noFill/>
            <a:miter lim="800000"/>
            <a:headEnd/>
            <a:tailEnd/>
          </a:ln>
        </p:spPr>
      </p:pic>
      <p:pic>
        <p:nvPicPr>
          <p:cNvPr id="2065" name="Picture 17" descr="leucocita_02 "/>
          <p:cNvPicPr>
            <a:picLocks noChangeAspect="1" noChangeArrowheads="1"/>
          </p:cNvPicPr>
          <p:nvPr/>
        </p:nvPicPr>
        <p:blipFill>
          <a:blip r:embed="rId5" cstate="print"/>
          <a:srcRect/>
          <a:stretch>
            <a:fillRect/>
          </a:stretch>
        </p:blipFill>
        <p:spPr bwMode="auto">
          <a:xfrm>
            <a:off x="1835150" y="2276475"/>
            <a:ext cx="1655763" cy="1012825"/>
          </a:xfrm>
          <a:prstGeom prst="rect">
            <a:avLst/>
          </a:prstGeom>
          <a:noFill/>
          <a:ln w="9525">
            <a:noFill/>
            <a:miter lim="800000"/>
            <a:headEnd/>
            <a:tailEnd/>
          </a:ln>
        </p:spPr>
      </p:pic>
      <p:pic>
        <p:nvPicPr>
          <p:cNvPr id="2067" name="Picture 19" descr="leucocita_03 "/>
          <p:cNvPicPr>
            <a:picLocks noChangeAspect="1" noChangeArrowheads="1"/>
          </p:cNvPicPr>
          <p:nvPr/>
        </p:nvPicPr>
        <p:blipFill>
          <a:blip r:embed="rId6" cstate="print"/>
          <a:srcRect/>
          <a:stretch>
            <a:fillRect/>
          </a:stretch>
        </p:blipFill>
        <p:spPr bwMode="auto">
          <a:xfrm>
            <a:off x="3924300" y="3787775"/>
            <a:ext cx="719138" cy="717550"/>
          </a:xfrm>
          <a:prstGeom prst="rect">
            <a:avLst/>
          </a:prstGeom>
          <a:noFill/>
          <a:ln w="9525">
            <a:noFill/>
            <a:miter lim="800000"/>
            <a:headEnd/>
            <a:tailEnd/>
          </a:ln>
        </p:spPr>
      </p:pic>
      <p:pic>
        <p:nvPicPr>
          <p:cNvPr id="2068" name="Picture 20" descr="leucocita_03 "/>
          <p:cNvPicPr>
            <a:picLocks noChangeAspect="1" noChangeArrowheads="1"/>
          </p:cNvPicPr>
          <p:nvPr/>
        </p:nvPicPr>
        <p:blipFill>
          <a:blip r:embed="rId6" cstate="print"/>
          <a:srcRect/>
          <a:stretch>
            <a:fillRect/>
          </a:stretch>
        </p:blipFill>
        <p:spPr bwMode="auto">
          <a:xfrm>
            <a:off x="468313" y="3716338"/>
            <a:ext cx="719137" cy="717550"/>
          </a:xfrm>
          <a:prstGeom prst="rect">
            <a:avLst/>
          </a:prstGeom>
          <a:noFill/>
          <a:ln w="9525">
            <a:noFill/>
            <a:miter lim="800000"/>
            <a:headEnd/>
            <a:tailEnd/>
          </a:ln>
        </p:spPr>
      </p:pic>
      <p:pic>
        <p:nvPicPr>
          <p:cNvPr id="2069" name="Picture 21" descr="leucocita_03 "/>
          <p:cNvPicPr>
            <a:picLocks noChangeAspect="1" noChangeArrowheads="1"/>
          </p:cNvPicPr>
          <p:nvPr/>
        </p:nvPicPr>
        <p:blipFill>
          <a:blip r:embed="rId6" cstate="print"/>
          <a:srcRect/>
          <a:stretch>
            <a:fillRect/>
          </a:stretch>
        </p:blipFill>
        <p:spPr bwMode="auto">
          <a:xfrm>
            <a:off x="6156325" y="2132013"/>
            <a:ext cx="719138" cy="717550"/>
          </a:xfrm>
          <a:prstGeom prst="rect">
            <a:avLst/>
          </a:prstGeom>
          <a:noFill/>
          <a:ln w="9525">
            <a:noFill/>
            <a:miter lim="800000"/>
            <a:headEnd/>
            <a:tailEnd/>
          </a:ln>
        </p:spPr>
      </p:pic>
      <p:pic>
        <p:nvPicPr>
          <p:cNvPr id="2070" name="Picture 22" descr="leucocita_03 "/>
          <p:cNvPicPr>
            <a:picLocks noChangeAspect="1" noChangeArrowheads="1"/>
          </p:cNvPicPr>
          <p:nvPr/>
        </p:nvPicPr>
        <p:blipFill>
          <a:blip r:embed="rId6" cstate="print"/>
          <a:srcRect/>
          <a:stretch>
            <a:fillRect/>
          </a:stretch>
        </p:blipFill>
        <p:spPr bwMode="auto">
          <a:xfrm>
            <a:off x="7956550" y="4076700"/>
            <a:ext cx="719138" cy="717550"/>
          </a:xfrm>
          <a:prstGeom prst="rect">
            <a:avLst/>
          </a:prstGeom>
          <a:noFill/>
          <a:ln w="9525">
            <a:noFill/>
            <a:miter lim="800000"/>
            <a:headEnd/>
            <a:tailEnd/>
          </a:ln>
        </p:spPr>
      </p:pic>
      <p:pic>
        <p:nvPicPr>
          <p:cNvPr id="2060" name="Picture 12" descr="bloodcell_01 "/>
          <p:cNvPicPr>
            <a:picLocks noChangeAspect="1" noChangeArrowheads="1"/>
          </p:cNvPicPr>
          <p:nvPr/>
        </p:nvPicPr>
        <p:blipFill>
          <a:blip r:embed="rId7" cstate="print"/>
          <a:srcRect/>
          <a:stretch>
            <a:fillRect/>
          </a:stretch>
        </p:blipFill>
        <p:spPr bwMode="auto">
          <a:xfrm>
            <a:off x="250825" y="2173288"/>
            <a:ext cx="2576513" cy="2838450"/>
          </a:xfrm>
          <a:prstGeom prst="rect">
            <a:avLst/>
          </a:prstGeom>
          <a:noFill/>
          <a:ln w="9525">
            <a:noFill/>
            <a:miter lim="800000"/>
            <a:headEnd/>
            <a:tailEnd/>
          </a:ln>
        </p:spPr>
      </p:pic>
      <p:pic>
        <p:nvPicPr>
          <p:cNvPr id="2062" name="Picture 14" descr="bloodcell_01 "/>
          <p:cNvPicPr>
            <a:picLocks noChangeAspect="1" noChangeArrowheads="1"/>
          </p:cNvPicPr>
          <p:nvPr/>
        </p:nvPicPr>
        <p:blipFill>
          <a:blip r:embed="rId7" cstate="print"/>
          <a:srcRect/>
          <a:stretch>
            <a:fillRect/>
          </a:stretch>
        </p:blipFill>
        <p:spPr bwMode="auto">
          <a:xfrm>
            <a:off x="4732338" y="2060575"/>
            <a:ext cx="2576512" cy="2838450"/>
          </a:xfrm>
          <a:prstGeom prst="rect">
            <a:avLst/>
          </a:prstGeom>
          <a:noFill/>
          <a:ln w="9525">
            <a:noFill/>
            <a:miter lim="800000"/>
            <a:headEnd/>
            <a:tailEnd/>
          </a:ln>
        </p:spPr>
      </p:pic>
      <p:sp>
        <p:nvSpPr>
          <p:cNvPr id="114701" name="AutoShape 23"/>
          <p:cNvSpPr>
            <a:spLocks noChangeArrowheads="1"/>
          </p:cNvSpPr>
          <p:nvPr/>
        </p:nvSpPr>
        <p:spPr bwMode="auto">
          <a:xfrm>
            <a:off x="179388" y="5373688"/>
            <a:ext cx="8964612" cy="1008062"/>
          </a:xfrm>
          <a:prstGeom prst="rightArrow">
            <a:avLst>
              <a:gd name="adj1" fmla="val 50000"/>
              <a:gd name="adj2" fmla="val 222323"/>
            </a:avLst>
          </a:prstGeom>
          <a:solidFill>
            <a:srgbClr val="FFFAD1"/>
          </a:solidFill>
          <a:ln w="9525">
            <a:solidFill>
              <a:schemeClr val="tx1"/>
            </a:solidFill>
            <a:miter lim="800000"/>
            <a:headEnd/>
            <a:tailEnd/>
          </a:ln>
        </p:spPr>
        <p:txBody>
          <a:bodyPr wrap="none" anchor="ctr"/>
          <a:lstStyle/>
          <a:p>
            <a:endParaRPr lang="en-US"/>
          </a:p>
        </p:txBody>
      </p:sp>
      <p:sp>
        <p:nvSpPr>
          <p:cNvPr id="114702" name="Rectangle 25"/>
          <p:cNvSpPr>
            <a:spLocks noChangeArrowheads="1"/>
          </p:cNvSpPr>
          <p:nvPr/>
        </p:nvSpPr>
        <p:spPr bwMode="auto">
          <a:xfrm>
            <a:off x="914400" y="269875"/>
            <a:ext cx="8229600" cy="1143000"/>
          </a:xfrm>
          <a:prstGeom prst="rect">
            <a:avLst/>
          </a:prstGeom>
          <a:noFill/>
          <a:ln w="9525">
            <a:noFill/>
            <a:miter lim="800000"/>
            <a:headEnd/>
            <a:tailEnd/>
          </a:ln>
        </p:spPr>
        <p:txBody>
          <a:bodyPr anchor="ctr"/>
          <a:lstStyle/>
          <a:p>
            <a:pPr algn="ctr"/>
            <a:r>
              <a:rPr lang="fa-IR" sz="3200" b="1">
                <a:cs typeface="B Roya" pitchFamily="2" charset="-78"/>
              </a:rPr>
              <a:t>خط دوم دفاع بدن ( دفاع غیر اختصاصی یا فاگوسیتوز)</a:t>
            </a:r>
            <a:endParaRPr lang="en-GB" sz="2400" b="1">
              <a:solidFill>
                <a:srgbClr val="3366FF"/>
              </a:solidFill>
              <a:latin typeface="Berlin Sans FB Demi" pitchFamily="34" charset="0"/>
            </a:endParaRPr>
          </a:p>
        </p:txBody>
      </p:sp>
      <p:sp>
        <p:nvSpPr>
          <p:cNvPr id="114703" name="Rectangle 4"/>
          <p:cNvSpPr>
            <a:spLocks noGrp="1" noChangeArrowheads="1"/>
          </p:cNvSpPr>
          <p:nvPr>
            <p:ph type="title"/>
          </p:nvPr>
        </p:nvSpPr>
        <p:spPr>
          <a:xfrm>
            <a:off x="571471" y="5445125"/>
            <a:ext cx="7693053" cy="627081"/>
          </a:xfrm>
        </p:spPr>
        <p:txBody>
          <a:bodyPr/>
          <a:lstStyle/>
          <a:p>
            <a:pPr eaLnBrk="1" hangingPunct="1"/>
            <a:r>
              <a:rPr lang="fa-IR" sz="2400" dirty="0" smtClean="0">
                <a:cs typeface="B Morvarid" pitchFamily="2" charset="-78"/>
              </a:rPr>
              <a:t>جریان خون در سراسر بدن فقط در یک جهت می باشند</a:t>
            </a:r>
            <a:endParaRPr lang="en-US" sz="2400" dirty="0" smtClean="0">
              <a:cs typeface="B Morvarid"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8.33333E-7 -1.11111E-6 C 0.00365 -0.00717 0.00625 -0.00972 0.0125 -0.0125 C 0.02031 -0.0118 0.0283 -0.01273 0.03594 -0.01041 C 0.03785 -0.00995 0.0375 -0.00555 0.03906 -0.00416 C 0.04219 -0.00139 0.04635 -0.00092 0.05 -1.11111E-6 C 0.05799 0.00209 0.06563 0.00278 0.07344 0.00625 C 0.10295 0.00417 0.13403 0.00371 0.15938 -0.01875 C 0.18472 -0.01736 0.19514 -0.01551 0.21719 -0.0125 C 0.22951 -0.00694 0.23316 -0.00602 0.24688 -0.00416 C 0.28021 0.01065 0.21806 0.00324 0.32031 -1.11111E-6 C 0.32743 -0.00185 0.3316 -0.00301 0.3375 -0.00833 C 0.34149 -0.02407 0.36059 -0.02708 0.37188 -0.02708 " pathEditMode="relative" ptsTypes="fffffffffffA">
                                      <p:cBhvr>
                                        <p:cTn id="6" dur="2000" fill="hold"/>
                                        <p:tgtEl>
                                          <p:spTgt spid="2060"/>
                                        </p:tgtEl>
                                        <p:attrNameLst>
                                          <p:attrName>ppt_x</p:attrName>
                                          <p:attrName>ppt_y</p:attrName>
                                        </p:attrNameLst>
                                      </p:cBhvr>
                                    </p:animMotion>
                                  </p:childTnLst>
                                </p:cTn>
                              </p:par>
                              <p:par>
                                <p:cTn id="7" presetID="0" presetClass="path" presetSubtype="0" accel="50000" decel="50000" fill="hold" nodeType="withEffect">
                                  <p:stCondLst>
                                    <p:cond delay="0"/>
                                  </p:stCondLst>
                                  <p:childTnLst>
                                    <p:animMotion origin="layout" path="M 0.17413 -0.08473 C 0.17448 -0.08473 0.19271 -0.08241 0.19601 -0.08056 C 0.20312 -0.07616 0.20746 -0.06922 0.21476 -0.06598 C 0.22031 -0.05463 0.23177 -0.05348 0.24132 -0.05139 C 0.25416 -0.05255 0.26944 -0.05209 0.28194 -0.05764 C 0.29392 -0.05695 0.3059 -0.05672 0.31788 -0.05556 C 0.325 -0.05487 0.32083 -0.05209 0.32726 -0.04723 C 0.33021 -0.04514 0.33663 -0.04306 0.33663 -0.04306 C 0.34601 -0.04375 0.35538 -0.04399 0.36476 -0.04514 C 0.36736 -0.04537 0.37031 -0.04537 0.37257 -0.04723 C 0.37413 -0.04838 0.3743 -0.05186 0.37569 -0.05348 C 0.38229 -0.06112 0.38333 -0.06112 0.38976 -0.06389 C 0.40156 -0.06065 0.41024 -0.05718 0.42257 -0.05556 C 0.43403 -0.05649 0.44618 -0.0544 0.45694 -0.05973 C 0.45868 -0.06065 0.45989 -0.06297 0.46163 -0.06389 C 0.46458 -0.06575 0.47101 -0.06806 0.47101 -0.06806 C 0.47726 -0.06737 0.48351 -0.06713 0.48976 -0.06598 C 0.49132 -0.06575 0.49444 -0.06389 0.49444 -0.06389 " pathEditMode="relative" ptsTypes="fffffffffffffffffA">
                                      <p:cBhvr>
                                        <p:cTn id="8" dur="2000" fill="hold"/>
                                        <p:tgtEl>
                                          <p:spTgt spid="2061"/>
                                        </p:tgtEl>
                                        <p:attrNameLst>
                                          <p:attrName>ppt_x</p:attrName>
                                          <p:attrName>ppt_y</p:attrName>
                                        </p:attrNameLst>
                                      </p:cBhvr>
                                    </p:animMotion>
                                  </p:childTnLst>
                                </p:cTn>
                              </p:par>
                              <p:par>
                                <p:cTn id="9" presetID="0" presetClass="path" presetSubtype="0" accel="50000" decel="50000" fill="hold" nodeType="withEffect">
                                  <p:stCondLst>
                                    <p:cond delay="0"/>
                                  </p:stCondLst>
                                  <p:childTnLst>
                                    <p:animMotion origin="layout" path="M 5.83333E-6 -2.22222E-6 C 0.01077 -0.00486 0.0172 0.00208 0.02657 0.00625 C 0.03022 0.01273 0.03317 0.02153 0.03907 0.025 C 0.04202 0.02685 0.04845 0.02917 0.04845 0.02917 C 0.05365 0.02824 0.06025 0.03009 0.06407 0.025 C 0.06858 0.01898 0.06285 0.01505 0.07345 0.01042 C 0.08178 0.01111 0.09011 0.01111 0.09845 0.0125 C 0.09845 0.0125 0.11008 0.01759 0.11251 0.01875 C 0.11407 0.01944 0.1172 0.02083 0.1172 0.02083 C 0.13282 0.02014 0.15174 0.0294 0.16407 0.01667 C 0.19619 -0.01667 0.1606 0.01551 0.17813 -2.22222E-6 C 0.19619 0.00116 0.21424 -0.00116 0.2297 0.0125 C 0.23438 0.01181 0.23924 0.01204 0.24376 0.01042 C 0.24549 0.00972 0.24671 0.00741 0.24845 0.00625 C 0.25487 0.00208 0.26338 -2.22222E-6 0.27032 -2.22222E-6 " pathEditMode="relative" ptsTypes="ffffffffffffffA">
                                      <p:cBhvr>
                                        <p:cTn id="10" dur="2000" fill="hold"/>
                                        <p:tgtEl>
                                          <p:spTgt spid="2064"/>
                                        </p:tgtEl>
                                        <p:attrNameLst>
                                          <p:attrName>ppt_x</p:attrName>
                                          <p:attrName>ppt_y</p:attrName>
                                        </p:attrNameLst>
                                      </p:cBhvr>
                                    </p:animMotion>
                                  </p:childTnLst>
                                </p:cTn>
                              </p:par>
                              <p:par>
                                <p:cTn id="11" presetID="63" presetClass="path" presetSubtype="0" accel="50000" decel="50000" fill="hold" nodeType="withEffect">
                                  <p:stCondLst>
                                    <p:cond delay="0"/>
                                  </p:stCondLst>
                                  <p:childTnLst>
                                    <p:animMotion origin="layout" path="M 0 0  L 0.25 0  E" pathEditMode="relative" ptsTypes="">
                                      <p:cBhvr>
                                        <p:cTn id="12" dur="2000" fill="hold"/>
                                        <p:tgtEl>
                                          <p:spTgt spid="2063"/>
                                        </p:tgtEl>
                                        <p:attrNameLst>
                                          <p:attrName>ppt_x</p:attrName>
                                          <p:attrName>ppt_y</p:attrName>
                                        </p:attrNameLst>
                                      </p:cBhvr>
                                    </p:animMotion>
                                  </p:childTnLst>
                                </p:cTn>
                              </p:par>
                              <p:par>
                                <p:cTn id="13" presetID="0" presetClass="path" presetSubtype="0" accel="50000" decel="50000" fill="hold" nodeType="withEffect">
                                  <p:stCondLst>
                                    <p:cond delay="0"/>
                                  </p:stCondLst>
                                  <p:childTnLst>
                                    <p:animMotion origin="layout" path="M 5.83333E-6 -2.96296E-6 C 0.00574 0.0007 0.01216 -0.00185 0.0172 0.00209 C 0.01997 0.00417 0.01581 0.0132 0.01876 0.01459 C 0.02761 0.01898 0.03751 0.01598 0.04688 0.01667 C 0.05035 0.03033 0.05018 0.0419 0.05782 0.05209 C 0.07779 0.05 0.09463 0.05301 0.11407 0.05625 C 0.11615 0.06436 0.1172 0.06806 0.12345 0.07084 C 0.15001 0.06945 0.17397 0.06644 0.20001 0.0625 C 0.20088 0.05903 0.20209 0.05209 0.2047 0.05 C 0.21181 0.04398 0.22362 0.04375 0.23126 0.04375 " pathEditMode="relative" ptsTypes="fffffffffA">
                                      <p:cBhvr>
                                        <p:cTn id="14" dur="2000" fill="hold"/>
                                        <p:tgtEl>
                                          <p:spTgt spid="2062"/>
                                        </p:tgtEl>
                                        <p:attrNameLst>
                                          <p:attrName>ppt_x</p:attrName>
                                          <p:attrName>ppt_y</p:attrName>
                                        </p:attrNameLst>
                                      </p:cBhvr>
                                    </p:animMotion>
                                  </p:childTnLst>
                                </p:cTn>
                              </p:par>
                              <p:par>
                                <p:cTn id="15" presetID="0" presetClass="path" presetSubtype="0" accel="50000" decel="50000" fill="hold" nodeType="withEffect">
                                  <p:stCondLst>
                                    <p:cond delay="0"/>
                                  </p:stCondLst>
                                  <p:childTnLst>
                                    <p:animMotion origin="layout" path="M 0 0 C 0.00364 0.00069 0.00729 0.00115 0.01093 0.00208 C 0.01302 0.00254 0.01597 0.00185 0.01718 0.00416 C 0.01909 0.00764 0.01805 0.02662 0.02187 0.02916 C 0.02812 0.03333 0.03402 0.03449 0.04062 0.0375 C 0.05642 0.03611 0.07239 0.03078 0.0875 0.0375 C 0.08958 0.0456 0.09062 0.0493 0.09687 0.05208 C 0.10902 0.05069 0.11701 0.05231 0.12656 0.04375 C 0.13281 0.03125 0.13159 0.02407 0.14375 0.01875 C 0.15052 0.01967 0.15885 0.02037 0.16562 0.02291 C 0.16875 0.02407 0.175 0.02708 0.175 0.02708 C 0.1769 0.03935 0.175 0.04791 0.18437 0.05208 C 0.20069 0.05069 0.20659 0.04953 0.22031 0.04583 C 0.23142 0.04884 0.22725 0.04444 0.23125 0.06041 L 0.23125 0.06041 C 0.24149 0.06389 0.23541 0.06203 0.25 0.06458 C 0.25781 0.06389 0.26579 0.06481 0.27343 0.0625 C 0.27864 0.06088 0.28246 0.05439 0.2875 0.05208 C 0.29079 0.03865 0.30486 0.04259 0.31406 0.04166 C 0.31718 0.04027 0.32274 0.04189 0.32343 0.0375 C 0.3243 0.03125 0.32343 0.0243 0.32968 0.02291 C 0.33437 0.02199 0.33906 0.02291 0.34375 0.02291 " pathEditMode="relative" ptsTypes="fffffffffffffFfffffffA">
                                      <p:cBhvr>
                                        <p:cTn id="16" dur="2000" fill="hold"/>
                                        <p:tgtEl>
                                          <p:spTgt spid="2069"/>
                                        </p:tgtEl>
                                        <p:attrNameLst>
                                          <p:attrName>ppt_x</p:attrName>
                                          <p:attrName>ppt_y</p:attrName>
                                        </p:attrNameLst>
                                      </p:cBhvr>
                                    </p:animMotion>
                                  </p:childTnLst>
                                </p:cTn>
                              </p:par>
                              <p:par>
                                <p:cTn id="17" presetID="0" presetClass="path" presetSubtype="0" accel="50000" decel="50000" fill="hold" nodeType="withEffect">
                                  <p:stCondLst>
                                    <p:cond delay="0"/>
                                  </p:stCondLst>
                                  <p:childTnLst>
                                    <p:animMotion origin="layout" path="M 0 0 C 0.00364 0.00069 0.00729 0.00115 0.01093 0.00208 C 0.01302 0.00254 0.01597 0.00185 0.01718 0.00416 C 0.01909 0.00764 0.01805 0.02662 0.02187 0.02916 C 0.02812 0.03333 0.03402 0.03449 0.04062 0.0375 C 0.05642 0.03611 0.07239 0.03078 0.0875 0.0375 C 0.08958 0.0456 0.09062 0.0493 0.09687 0.05208 C 0.10902 0.05069 0.11701 0.05231 0.12656 0.04375 C 0.13281 0.03125 0.13159 0.02407 0.14375 0.01875 C 0.15052 0.01967 0.15885 0.02037 0.16562 0.02291 C 0.16875 0.02407 0.175 0.02708 0.175 0.02708 C 0.1769 0.03935 0.175 0.04791 0.18437 0.05208 C 0.20069 0.05069 0.20659 0.04953 0.22031 0.04583 C 0.23142 0.04884 0.22725 0.04444 0.23125 0.06041 L 0.23125 0.06041 C 0.24149 0.06389 0.23541 0.06203 0.25 0.06458 C 0.25781 0.06389 0.26579 0.06481 0.27343 0.0625 C 0.27864 0.06088 0.28246 0.05439 0.2875 0.05208 C 0.29079 0.03865 0.30486 0.04259 0.31406 0.04166 C 0.31718 0.04027 0.32274 0.04189 0.32343 0.0375 C 0.3243 0.03125 0.32343 0.0243 0.32968 0.02291 C 0.33437 0.02199 0.33906 0.02291 0.34375 0.02291 " pathEditMode="relative" ptsTypes="fffffffffffffFfffffffA">
                                      <p:cBhvr>
                                        <p:cTn id="18" dur="2000" fill="hold"/>
                                        <p:tgtEl>
                                          <p:spTgt spid="2065"/>
                                        </p:tgtEl>
                                        <p:attrNameLst>
                                          <p:attrName>ppt_x</p:attrName>
                                          <p:attrName>ppt_y</p:attrName>
                                        </p:attrNameLst>
                                      </p:cBhvr>
                                    </p:animMotion>
                                  </p:childTnLst>
                                </p:cTn>
                              </p:par>
                              <p:par>
                                <p:cTn id="19" presetID="0" presetClass="path" presetSubtype="0" accel="50000" decel="50000" fill="hold" nodeType="withEffect">
                                  <p:stCondLst>
                                    <p:cond delay="0"/>
                                  </p:stCondLst>
                                  <p:childTnLst>
                                    <p:animMotion origin="layout" path="M 0 0 C 0.00364 0.00069 0.00729 0.00115 0.01093 0.00208 C 0.01302 0.00254 0.01597 0.00185 0.01718 0.00416 C 0.01909 0.00764 0.01805 0.02662 0.02187 0.02916 C 0.02812 0.03333 0.03402 0.03449 0.04062 0.0375 C 0.05642 0.03611 0.07239 0.03078 0.0875 0.0375 C 0.08958 0.0456 0.09062 0.0493 0.09687 0.05208 C 0.10902 0.05069 0.11701 0.05231 0.12656 0.04375 C 0.13281 0.03125 0.13159 0.02407 0.14375 0.01875 C 0.15052 0.01967 0.15885 0.02037 0.16562 0.02291 C 0.16875 0.02407 0.175 0.02708 0.175 0.02708 C 0.1769 0.03935 0.175 0.04791 0.18437 0.05208 C 0.20069 0.05069 0.20659 0.04953 0.22031 0.04583 C 0.23142 0.04884 0.22725 0.04444 0.23125 0.06041 L 0.23125 0.06041 C 0.24149 0.06389 0.23541 0.06203 0.25 0.06458 C 0.25781 0.06389 0.26579 0.06481 0.27343 0.0625 C 0.27864 0.06088 0.28246 0.05439 0.2875 0.05208 C 0.29079 0.03865 0.30486 0.04259 0.31406 0.04166 C 0.31718 0.04027 0.32274 0.04189 0.32343 0.0375 C 0.3243 0.03125 0.32343 0.0243 0.32968 0.02291 C 0.33437 0.02199 0.33906 0.02291 0.34375 0.02291 " pathEditMode="relative" ptsTypes="fffffffffffffFfffffffA">
                                      <p:cBhvr>
                                        <p:cTn id="20" dur="2000" fill="hold"/>
                                        <p:tgtEl>
                                          <p:spTgt spid="2068"/>
                                        </p:tgtEl>
                                        <p:attrNameLst>
                                          <p:attrName>ppt_x</p:attrName>
                                          <p:attrName>ppt_y</p:attrName>
                                        </p:attrNameLst>
                                      </p:cBhvr>
                                    </p:animMotion>
                                  </p:childTnLst>
                                </p:cTn>
                              </p:par>
                              <p:par>
                                <p:cTn id="21" presetID="0" presetClass="path" presetSubtype="0" accel="50000" decel="50000" fill="hold" nodeType="withEffect">
                                  <p:stCondLst>
                                    <p:cond delay="0"/>
                                  </p:stCondLst>
                                  <p:childTnLst>
                                    <p:animMotion origin="layout" path="M 0 0 C 0.00364 0.00069 0.00729 0.00115 0.01093 0.00208 C 0.01302 0.00254 0.01597 0.00185 0.01718 0.00416 C 0.01909 0.00764 0.01805 0.02662 0.02187 0.02916 C 0.02812 0.03333 0.03402 0.03449 0.04062 0.0375 C 0.05642 0.03611 0.07239 0.03078 0.0875 0.0375 C 0.08958 0.0456 0.09062 0.0493 0.09687 0.05208 C 0.10902 0.05069 0.11701 0.05231 0.12656 0.04375 C 0.13281 0.03125 0.13159 0.02407 0.14375 0.01875 C 0.15052 0.01967 0.15885 0.02037 0.16562 0.02291 C 0.16875 0.02407 0.175 0.02708 0.175 0.02708 C 0.1769 0.03935 0.175 0.04791 0.18437 0.05208 C 0.20069 0.05069 0.20659 0.04953 0.22031 0.04583 C 0.23142 0.04884 0.22725 0.04444 0.23125 0.06041 L 0.23125 0.06041 C 0.24149 0.06389 0.23541 0.06203 0.25 0.06458 C 0.25781 0.06389 0.26579 0.06481 0.27343 0.0625 C 0.27864 0.06088 0.28246 0.05439 0.2875 0.05208 C 0.29079 0.03865 0.30486 0.04259 0.31406 0.04166 C 0.31718 0.04027 0.32274 0.04189 0.32343 0.0375 C 0.3243 0.03125 0.32343 0.0243 0.32968 0.02291 C 0.33437 0.02199 0.33906 0.02291 0.34375 0.02291 " pathEditMode="relative" ptsTypes="fffffffffffffFfffffffA">
                                      <p:cBhvr>
                                        <p:cTn id="22" dur="2000" fill="hold"/>
                                        <p:tgtEl>
                                          <p:spTgt spid="2067"/>
                                        </p:tgtEl>
                                        <p:attrNameLst>
                                          <p:attrName>ppt_x</p:attrName>
                                          <p:attrName>ppt_y</p:attrName>
                                        </p:attrNameLst>
                                      </p:cBhvr>
                                    </p:animMotion>
                                  </p:childTnLst>
                                </p:cTn>
                              </p:par>
                              <p:par>
                                <p:cTn id="23" presetID="0" presetClass="path" presetSubtype="0" accel="50000" decel="50000" fill="hold" nodeType="withEffect">
                                  <p:stCondLst>
                                    <p:cond delay="0"/>
                                  </p:stCondLst>
                                  <p:childTnLst>
                                    <p:animMotion origin="layout" path="M 0 0 C 0.00364 0.00069 0.00729 0.00115 0.01093 0.00208 C 0.01302 0.00254 0.01597 0.00185 0.01718 0.00416 C 0.01909 0.00764 0.01805 0.02662 0.02187 0.02916 C 0.02812 0.03333 0.03402 0.03449 0.04062 0.0375 C 0.05642 0.03611 0.07239 0.03078 0.0875 0.0375 C 0.08958 0.0456 0.09062 0.0493 0.09687 0.05208 C 0.10902 0.05069 0.11701 0.05231 0.12656 0.04375 C 0.13281 0.03125 0.13159 0.02407 0.14375 0.01875 C 0.15052 0.01967 0.15885 0.02037 0.16562 0.02291 C 0.16875 0.02407 0.175 0.02708 0.175 0.02708 C 0.1769 0.03935 0.175 0.04791 0.18437 0.05208 C 0.20069 0.05069 0.20659 0.04953 0.22031 0.04583 C 0.23142 0.04884 0.22725 0.04444 0.23125 0.06041 L 0.23125 0.06041 C 0.24149 0.06389 0.23541 0.06203 0.25 0.06458 C 0.25781 0.06389 0.26579 0.06481 0.27343 0.0625 C 0.27864 0.06088 0.28246 0.05439 0.2875 0.05208 C 0.29079 0.03865 0.30486 0.04259 0.31406 0.04166 C 0.31718 0.04027 0.32274 0.04189 0.32343 0.0375 C 0.3243 0.03125 0.32343 0.0243 0.32968 0.02291 C 0.33437 0.02199 0.33906 0.02291 0.34375 0.02291 " pathEditMode="relative" ptsTypes="fffffffffffffFfffffffA">
                                      <p:cBhvr>
                                        <p:cTn id="24" dur="2000" fill="hold"/>
                                        <p:tgtEl>
                                          <p:spTgt spid="207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AutoShape 38"/>
          <p:cNvSpPr>
            <a:spLocks noChangeArrowheads="1"/>
          </p:cNvSpPr>
          <p:nvPr/>
        </p:nvSpPr>
        <p:spPr bwMode="auto">
          <a:xfrm>
            <a:off x="3781425" y="1557338"/>
            <a:ext cx="4535488" cy="1655762"/>
          </a:xfrm>
          <a:prstGeom prst="roundRect">
            <a:avLst>
              <a:gd name="adj" fmla="val 15014"/>
            </a:avLst>
          </a:prstGeom>
          <a:solidFill>
            <a:srgbClr val="DAEEF3"/>
          </a:solidFill>
          <a:ln w="38100">
            <a:solidFill>
              <a:srgbClr val="7030A0"/>
            </a:solidFill>
            <a:round/>
            <a:headEnd/>
            <a:tailEnd/>
          </a:ln>
        </p:spPr>
        <p:txBody>
          <a:bodyPr tIns="0"/>
          <a:lstStyle/>
          <a:p>
            <a:endParaRPr lang="en-GB" sz="1000"/>
          </a:p>
          <a:p>
            <a:endParaRPr lang="en-GB"/>
          </a:p>
        </p:txBody>
      </p:sp>
      <p:sp>
        <p:nvSpPr>
          <p:cNvPr id="115715" name="Rectangle 35"/>
          <p:cNvSpPr>
            <a:spLocks noChangeArrowheads="1"/>
          </p:cNvSpPr>
          <p:nvPr/>
        </p:nvSpPr>
        <p:spPr bwMode="auto">
          <a:xfrm>
            <a:off x="914400" y="260350"/>
            <a:ext cx="8229600" cy="1143000"/>
          </a:xfrm>
          <a:prstGeom prst="rect">
            <a:avLst/>
          </a:prstGeom>
          <a:noFill/>
          <a:ln w="9525">
            <a:noFill/>
            <a:miter lim="800000"/>
            <a:headEnd/>
            <a:tailEnd/>
          </a:ln>
        </p:spPr>
        <p:txBody>
          <a:bodyPr anchor="ctr"/>
          <a:lstStyle/>
          <a:p>
            <a:pPr algn="ctr"/>
            <a:r>
              <a:rPr lang="fa-IR" sz="3200" b="1">
                <a:cs typeface="B Roya" pitchFamily="2" charset="-78"/>
              </a:rPr>
              <a:t>خط دوم دفاع بدن ( دفاع غیر اختصاصی یا فاگوسیتوز)</a:t>
            </a:r>
            <a:endParaRPr lang="en-GB" sz="2400" b="1">
              <a:solidFill>
                <a:srgbClr val="3366FF"/>
              </a:solidFill>
              <a:latin typeface="Berlin Sans FB Demi" pitchFamily="34" charset="0"/>
            </a:endParaRPr>
          </a:p>
        </p:txBody>
      </p:sp>
      <p:grpSp>
        <p:nvGrpSpPr>
          <p:cNvPr id="2" name="Group 14"/>
          <p:cNvGrpSpPr>
            <a:grpSpLocks/>
          </p:cNvGrpSpPr>
          <p:nvPr/>
        </p:nvGrpSpPr>
        <p:grpSpPr bwMode="auto">
          <a:xfrm>
            <a:off x="107950" y="3500438"/>
            <a:ext cx="8785225" cy="3095625"/>
            <a:chOff x="68" y="1480"/>
            <a:chExt cx="5534" cy="1769"/>
          </a:xfrm>
        </p:grpSpPr>
        <p:pic>
          <p:nvPicPr>
            <p:cNvPr id="115739" name="Picture 15" descr="04_01"/>
            <p:cNvPicPr>
              <a:picLocks noChangeAspect="1" noChangeArrowheads="1"/>
            </p:cNvPicPr>
            <p:nvPr/>
          </p:nvPicPr>
          <p:blipFill>
            <a:blip r:embed="rId2" cstate="print"/>
            <a:srcRect t="8000" r="51990" b="6618"/>
            <a:stretch>
              <a:fillRect/>
            </a:stretch>
          </p:blipFill>
          <p:spPr bwMode="auto">
            <a:xfrm rot="5400000">
              <a:off x="3606" y="1253"/>
              <a:ext cx="1769" cy="2223"/>
            </a:xfrm>
            <a:prstGeom prst="rect">
              <a:avLst/>
            </a:prstGeom>
            <a:noFill/>
            <a:ln w="9525">
              <a:noFill/>
              <a:miter lim="800000"/>
              <a:headEnd/>
              <a:tailEnd/>
            </a:ln>
          </p:spPr>
        </p:pic>
        <p:pic>
          <p:nvPicPr>
            <p:cNvPr id="115740" name="Picture 16" descr="04_01"/>
            <p:cNvPicPr>
              <a:picLocks noChangeAspect="1" noChangeArrowheads="1"/>
            </p:cNvPicPr>
            <p:nvPr/>
          </p:nvPicPr>
          <p:blipFill>
            <a:blip r:embed="rId2" cstate="print"/>
            <a:srcRect t="2676" r="51990" b="-60"/>
            <a:stretch>
              <a:fillRect/>
            </a:stretch>
          </p:blipFill>
          <p:spPr bwMode="auto">
            <a:xfrm rot="5400000">
              <a:off x="839" y="709"/>
              <a:ext cx="1769" cy="3311"/>
            </a:xfrm>
            <a:prstGeom prst="rect">
              <a:avLst/>
            </a:prstGeom>
            <a:noFill/>
            <a:ln w="9525">
              <a:noFill/>
              <a:miter lim="800000"/>
              <a:headEnd/>
              <a:tailEnd/>
            </a:ln>
          </p:spPr>
        </p:pic>
      </p:grpSp>
      <p:pic>
        <p:nvPicPr>
          <p:cNvPr id="115717" name="Picture 17" descr="bloodcell_01 "/>
          <p:cNvPicPr>
            <a:picLocks noChangeAspect="1" noChangeArrowheads="1"/>
          </p:cNvPicPr>
          <p:nvPr/>
        </p:nvPicPr>
        <p:blipFill>
          <a:blip r:embed="rId3" cstate="print"/>
          <a:srcRect/>
          <a:stretch>
            <a:fillRect/>
          </a:stretch>
        </p:blipFill>
        <p:spPr bwMode="auto">
          <a:xfrm>
            <a:off x="1331913" y="3860800"/>
            <a:ext cx="2838450" cy="2576513"/>
          </a:xfrm>
          <a:prstGeom prst="rect">
            <a:avLst/>
          </a:prstGeom>
          <a:noFill/>
          <a:ln w="9525">
            <a:noFill/>
            <a:miter lim="800000"/>
            <a:headEnd/>
            <a:tailEnd/>
          </a:ln>
        </p:spPr>
      </p:pic>
      <p:pic>
        <p:nvPicPr>
          <p:cNvPr id="115718" name="Picture 18" descr="bloodcell_01 "/>
          <p:cNvPicPr>
            <a:picLocks noChangeAspect="1" noChangeArrowheads="1"/>
          </p:cNvPicPr>
          <p:nvPr/>
        </p:nvPicPr>
        <p:blipFill>
          <a:blip r:embed="rId3" cstate="print"/>
          <a:srcRect/>
          <a:stretch>
            <a:fillRect/>
          </a:stretch>
        </p:blipFill>
        <p:spPr bwMode="auto">
          <a:xfrm>
            <a:off x="5837238" y="3890963"/>
            <a:ext cx="2838450" cy="2576512"/>
          </a:xfrm>
          <a:prstGeom prst="rect">
            <a:avLst/>
          </a:prstGeom>
          <a:noFill/>
          <a:ln w="9525">
            <a:noFill/>
            <a:miter lim="800000"/>
            <a:headEnd/>
            <a:tailEnd/>
          </a:ln>
        </p:spPr>
      </p:pic>
      <p:pic>
        <p:nvPicPr>
          <p:cNvPr id="115719" name="Picture 19" descr="bloodcell_02 "/>
          <p:cNvPicPr>
            <a:picLocks noChangeAspect="1" noChangeArrowheads="1"/>
          </p:cNvPicPr>
          <p:nvPr/>
        </p:nvPicPr>
        <p:blipFill>
          <a:blip r:embed="rId4" cstate="print"/>
          <a:srcRect/>
          <a:stretch>
            <a:fillRect/>
          </a:stretch>
        </p:blipFill>
        <p:spPr bwMode="auto">
          <a:xfrm>
            <a:off x="3635375" y="3571875"/>
            <a:ext cx="1976438" cy="2643188"/>
          </a:xfrm>
          <a:prstGeom prst="rect">
            <a:avLst/>
          </a:prstGeom>
          <a:noFill/>
          <a:ln w="9525">
            <a:noFill/>
            <a:miter lim="800000"/>
            <a:headEnd/>
            <a:tailEnd/>
          </a:ln>
        </p:spPr>
      </p:pic>
      <p:pic>
        <p:nvPicPr>
          <p:cNvPr id="115720" name="Picture 20" descr="leucocita_02 "/>
          <p:cNvPicPr>
            <a:picLocks noChangeAspect="1" noChangeArrowheads="1"/>
          </p:cNvPicPr>
          <p:nvPr/>
        </p:nvPicPr>
        <p:blipFill>
          <a:blip r:embed="rId5" cstate="print"/>
          <a:srcRect/>
          <a:stretch>
            <a:fillRect/>
          </a:stretch>
        </p:blipFill>
        <p:spPr bwMode="auto">
          <a:xfrm>
            <a:off x="1835150" y="3860800"/>
            <a:ext cx="1655763" cy="1012825"/>
          </a:xfrm>
          <a:prstGeom prst="rect">
            <a:avLst/>
          </a:prstGeom>
          <a:noFill/>
          <a:ln w="9525">
            <a:noFill/>
            <a:miter lim="800000"/>
            <a:headEnd/>
            <a:tailEnd/>
          </a:ln>
        </p:spPr>
      </p:pic>
      <p:pic>
        <p:nvPicPr>
          <p:cNvPr id="115721" name="Picture 21" descr="leucocita_03 "/>
          <p:cNvPicPr>
            <a:picLocks noChangeAspect="1" noChangeArrowheads="1"/>
          </p:cNvPicPr>
          <p:nvPr/>
        </p:nvPicPr>
        <p:blipFill>
          <a:blip r:embed="rId6" cstate="print"/>
          <a:srcRect/>
          <a:stretch>
            <a:fillRect/>
          </a:stretch>
        </p:blipFill>
        <p:spPr bwMode="auto">
          <a:xfrm>
            <a:off x="3924300" y="5372100"/>
            <a:ext cx="719138" cy="717550"/>
          </a:xfrm>
          <a:prstGeom prst="rect">
            <a:avLst/>
          </a:prstGeom>
          <a:noFill/>
          <a:ln w="9525">
            <a:noFill/>
            <a:miter lim="800000"/>
            <a:headEnd/>
            <a:tailEnd/>
          </a:ln>
        </p:spPr>
      </p:pic>
      <p:pic>
        <p:nvPicPr>
          <p:cNvPr id="115722" name="Picture 22" descr="leucocita_03 "/>
          <p:cNvPicPr>
            <a:picLocks noChangeAspect="1" noChangeArrowheads="1"/>
          </p:cNvPicPr>
          <p:nvPr/>
        </p:nvPicPr>
        <p:blipFill>
          <a:blip r:embed="rId6" cstate="print"/>
          <a:srcRect/>
          <a:stretch>
            <a:fillRect/>
          </a:stretch>
        </p:blipFill>
        <p:spPr bwMode="auto">
          <a:xfrm>
            <a:off x="468313" y="5300663"/>
            <a:ext cx="719137" cy="717550"/>
          </a:xfrm>
          <a:prstGeom prst="rect">
            <a:avLst/>
          </a:prstGeom>
          <a:noFill/>
          <a:ln w="9525">
            <a:noFill/>
            <a:miter lim="800000"/>
            <a:headEnd/>
            <a:tailEnd/>
          </a:ln>
        </p:spPr>
      </p:pic>
      <p:pic>
        <p:nvPicPr>
          <p:cNvPr id="115723" name="Picture 23" descr="leucocita_03 "/>
          <p:cNvPicPr>
            <a:picLocks noChangeAspect="1" noChangeArrowheads="1"/>
          </p:cNvPicPr>
          <p:nvPr/>
        </p:nvPicPr>
        <p:blipFill>
          <a:blip r:embed="rId6" cstate="print"/>
          <a:srcRect/>
          <a:stretch>
            <a:fillRect/>
          </a:stretch>
        </p:blipFill>
        <p:spPr bwMode="auto">
          <a:xfrm>
            <a:off x="6156325" y="3716338"/>
            <a:ext cx="719138" cy="717550"/>
          </a:xfrm>
          <a:prstGeom prst="rect">
            <a:avLst/>
          </a:prstGeom>
          <a:noFill/>
          <a:ln w="9525">
            <a:noFill/>
            <a:miter lim="800000"/>
            <a:headEnd/>
            <a:tailEnd/>
          </a:ln>
        </p:spPr>
      </p:pic>
      <p:pic>
        <p:nvPicPr>
          <p:cNvPr id="115724" name="Picture 24" descr="leucocita_03 "/>
          <p:cNvPicPr>
            <a:picLocks noChangeAspect="1" noChangeArrowheads="1"/>
          </p:cNvPicPr>
          <p:nvPr/>
        </p:nvPicPr>
        <p:blipFill>
          <a:blip r:embed="rId6" cstate="print"/>
          <a:srcRect/>
          <a:stretch>
            <a:fillRect/>
          </a:stretch>
        </p:blipFill>
        <p:spPr bwMode="auto">
          <a:xfrm>
            <a:off x="7956550" y="5661025"/>
            <a:ext cx="719138" cy="717550"/>
          </a:xfrm>
          <a:prstGeom prst="rect">
            <a:avLst/>
          </a:prstGeom>
          <a:noFill/>
          <a:ln w="9525">
            <a:noFill/>
            <a:miter lim="800000"/>
            <a:headEnd/>
            <a:tailEnd/>
          </a:ln>
        </p:spPr>
      </p:pic>
      <p:pic>
        <p:nvPicPr>
          <p:cNvPr id="115725" name="Picture 25" descr="bloodcell_01 "/>
          <p:cNvPicPr>
            <a:picLocks noChangeAspect="1" noChangeArrowheads="1"/>
          </p:cNvPicPr>
          <p:nvPr/>
        </p:nvPicPr>
        <p:blipFill>
          <a:blip r:embed="rId7" cstate="print"/>
          <a:srcRect/>
          <a:stretch>
            <a:fillRect/>
          </a:stretch>
        </p:blipFill>
        <p:spPr bwMode="auto">
          <a:xfrm>
            <a:off x="250825" y="3757613"/>
            <a:ext cx="2576513" cy="2838450"/>
          </a:xfrm>
          <a:prstGeom prst="rect">
            <a:avLst/>
          </a:prstGeom>
          <a:noFill/>
          <a:ln w="9525">
            <a:noFill/>
            <a:miter lim="800000"/>
            <a:headEnd/>
            <a:tailEnd/>
          </a:ln>
        </p:spPr>
      </p:pic>
      <p:pic>
        <p:nvPicPr>
          <p:cNvPr id="115726" name="Picture 26" descr="bloodcell_01 "/>
          <p:cNvPicPr>
            <a:picLocks noChangeAspect="1" noChangeArrowheads="1"/>
          </p:cNvPicPr>
          <p:nvPr/>
        </p:nvPicPr>
        <p:blipFill>
          <a:blip r:embed="rId7" cstate="print"/>
          <a:srcRect/>
          <a:stretch>
            <a:fillRect/>
          </a:stretch>
        </p:blipFill>
        <p:spPr bwMode="auto">
          <a:xfrm>
            <a:off x="4732338" y="3644900"/>
            <a:ext cx="2576512" cy="2838450"/>
          </a:xfrm>
          <a:prstGeom prst="rect">
            <a:avLst/>
          </a:prstGeom>
          <a:noFill/>
          <a:ln w="9525">
            <a:noFill/>
            <a:miter lim="800000"/>
            <a:headEnd/>
            <a:tailEnd/>
          </a:ln>
        </p:spPr>
      </p:pic>
      <p:sp>
        <p:nvSpPr>
          <p:cNvPr id="5149" name="AutoShape 29"/>
          <p:cNvSpPr>
            <a:spLocks noChangeArrowheads="1"/>
          </p:cNvSpPr>
          <p:nvPr/>
        </p:nvSpPr>
        <p:spPr bwMode="auto">
          <a:xfrm rot="1989012">
            <a:off x="1619250" y="3429000"/>
            <a:ext cx="1368425" cy="1800225"/>
          </a:xfrm>
          <a:prstGeom prst="lightningBolt">
            <a:avLst/>
          </a:prstGeom>
          <a:solidFill>
            <a:srgbClr val="FFFAD1"/>
          </a:solidFill>
          <a:ln w="9525">
            <a:solidFill>
              <a:schemeClr val="tx1"/>
            </a:solidFill>
            <a:miter lim="800000"/>
            <a:headEnd/>
            <a:tailEnd/>
          </a:ln>
        </p:spPr>
        <p:txBody>
          <a:bodyPr wrap="none" anchor="ctr"/>
          <a:lstStyle/>
          <a:p>
            <a:endParaRPr lang="en-US"/>
          </a:p>
        </p:txBody>
      </p:sp>
      <p:pic>
        <p:nvPicPr>
          <p:cNvPr id="5126" name="Picture 6" descr="escherichia_03"/>
          <p:cNvPicPr>
            <a:picLocks noChangeAspect="1" noChangeArrowheads="1"/>
          </p:cNvPicPr>
          <p:nvPr/>
        </p:nvPicPr>
        <p:blipFill>
          <a:blip r:embed="rId8" cstate="print"/>
          <a:srcRect t="27061"/>
          <a:stretch>
            <a:fillRect/>
          </a:stretch>
        </p:blipFill>
        <p:spPr bwMode="auto">
          <a:xfrm rot="9807838">
            <a:off x="2268538" y="2779713"/>
            <a:ext cx="360362" cy="309562"/>
          </a:xfrm>
          <a:prstGeom prst="rect">
            <a:avLst/>
          </a:prstGeom>
          <a:noFill/>
          <a:ln w="9525">
            <a:noFill/>
            <a:miter lim="800000"/>
            <a:headEnd/>
            <a:tailEnd/>
          </a:ln>
        </p:spPr>
      </p:pic>
      <p:pic>
        <p:nvPicPr>
          <p:cNvPr id="5127" name="Picture 7" descr="escherichia_03"/>
          <p:cNvPicPr>
            <a:picLocks noChangeAspect="1" noChangeArrowheads="1"/>
          </p:cNvPicPr>
          <p:nvPr/>
        </p:nvPicPr>
        <p:blipFill>
          <a:blip r:embed="rId9" cstate="print"/>
          <a:srcRect t="27061"/>
          <a:stretch>
            <a:fillRect/>
          </a:stretch>
        </p:blipFill>
        <p:spPr bwMode="auto">
          <a:xfrm>
            <a:off x="1692275" y="2420938"/>
            <a:ext cx="503238" cy="433387"/>
          </a:xfrm>
          <a:prstGeom prst="rect">
            <a:avLst/>
          </a:prstGeom>
          <a:noFill/>
          <a:ln w="9525">
            <a:noFill/>
            <a:miter lim="800000"/>
            <a:headEnd/>
            <a:tailEnd/>
          </a:ln>
        </p:spPr>
      </p:pic>
      <p:pic>
        <p:nvPicPr>
          <p:cNvPr id="5129" name="Picture 9" descr="escherichia_04"/>
          <p:cNvPicPr>
            <a:picLocks noChangeAspect="1" noChangeArrowheads="1"/>
          </p:cNvPicPr>
          <p:nvPr/>
        </p:nvPicPr>
        <p:blipFill>
          <a:blip r:embed="rId10" cstate="print"/>
          <a:srcRect l="61266" t="26520"/>
          <a:stretch>
            <a:fillRect/>
          </a:stretch>
        </p:blipFill>
        <p:spPr bwMode="auto">
          <a:xfrm>
            <a:off x="1258888" y="2563813"/>
            <a:ext cx="354012" cy="431800"/>
          </a:xfrm>
          <a:prstGeom prst="rect">
            <a:avLst/>
          </a:prstGeom>
          <a:noFill/>
          <a:ln w="9525">
            <a:noFill/>
            <a:miter lim="800000"/>
            <a:headEnd/>
            <a:tailEnd/>
          </a:ln>
        </p:spPr>
      </p:pic>
      <p:pic>
        <p:nvPicPr>
          <p:cNvPr id="5130" name="Picture 10" descr="escherichia_04"/>
          <p:cNvPicPr>
            <a:picLocks noChangeAspect="1" noChangeArrowheads="1"/>
          </p:cNvPicPr>
          <p:nvPr/>
        </p:nvPicPr>
        <p:blipFill>
          <a:blip r:embed="rId10" cstate="print"/>
          <a:srcRect l="61266" t="26520"/>
          <a:stretch>
            <a:fillRect/>
          </a:stretch>
        </p:blipFill>
        <p:spPr bwMode="auto">
          <a:xfrm rot="-5122402">
            <a:off x="1731169" y="2740819"/>
            <a:ext cx="354012" cy="431800"/>
          </a:xfrm>
          <a:prstGeom prst="rect">
            <a:avLst/>
          </a:prstGeom>
          <a:noFill/>
          <a:ln w="9525">
            <a:noFill/>
            <a:miter lim="800000"/>
            <a:headEnd/>
            <a:tailEnd/>
          </a:ln>
        </p:spPr>
      </p:pic>
      <p:pic>
        <p:nvPicPr>
          <p:cNvPr id="5131" name="Picture 11" descr="escherichia_04"/>
          <p:cNvPicPr>
            <a:picLocks noChangeAspect="1" noChangeArrowheads="1"/>
          </p:cNvPicPr>
          <p:nvPr/>
        </p:nvPicPr>
        <p:blipFill>
          <a:blip r:embed="rId10" cstate="print"/>
          <a:srcRect l="61266" t="26520"/>
          <a:stretch>
            <a:fillRect/>
          </a:stretch>
        </p:blipFill>
        <p:spPr bwMode="auto">
          <a:xfrm rot="3228272">
            <a:off x="2844006" y="2707482"/>
            <a:ext cx="354013" cy="431800"/>
          </a:xfrm>
          <a:prstGeom prst="rect">
            <a:avLst/>
          </a:prstGeom>
          <a:noFill/>
          <a:ln w="9525">
            <a:noFill/>
            <a:miter lim="800000"/>
            <a:headEnd/>
            <a:tailEnd/>
          </a:ln>
        </p:spPr>
      </p:pic>
      <p:pic>
        <p:nvPicPr>
          <p:cNvPr id="5150" name="Picture 30" descr="escherichia_04"/>
          <p:cNvPicPr>
            <a:picLocks noChangeAspect="1" noChangeArrowheads="1"/>
          </p:cNvPicPr>
          <p:nvPr/>
        </p:nvPicPr>
        <p:blipFill>
          <a:blip r:embed="rId10" cstate="print"/>
          <a:srcRect l="61266" t="26520"/>
          <a:stretch>
            <a:fillRect/>
          </a:stretch>
        </p:blipFill>
        <p:spPr bwMode="auto">
          <a:xfrm rot="3228272">
            <a:off x="1658143" y="5622132"/>
            <a:ext cx="354013" cy="431800"/>
          </a:xfrm>
          <a:prstGeom prst="rect">
            <a:avLst/>
          </a:prstGeom>
          <a:noFill/>
          <a:ln w="9525">
            <a:noFill/>
            <a:miter lim="800000"/>
            <a:headEnd/>
            <a:tailEnd/>
          </a:ln>
        </p:spPr>
      </p:pic>
      <p:pic>
        <p:nvPicPr>
          <p:cNvPr id="5151" name="Picture 31" descr="escherichia_04"/>
          <p:cNvPicPr>
            <a:picLocks noChangeAspect="1" noChangeArrowheads="1"/>
          </p:cNvPicPr>
          <p:nvPr/>
        </p:nvPicPr>
        <p:blipFill>
          <a:blip r:embed="rId10" cstate="print"/>
          <a:srcRect l="61266" t="26520"/>
          <a:stretch>
            <a:fillRect/>
          </a:stretch>
        </p:blipFill>
        <p:spPr bwMode="auto">
          <a:xfrm rot="8298311">
            <a:off x="900113" y="4437063"/>
            <a:ext cx="354012" cy="431800"/>
          </a:xfrm>
          <a:prstGeom prst="rect">
            <a:avLst/>
          </a:prstGeom>
          <a:noFill/>
          <a:ln w="9525">
            <a:noFill/>
            <a:miter lim="800000"/>
            <a:headEnd/>
            <a:tailEnd/>
          </a:ln>
        </p:spPr>
      </p:pic>
      <p:pic>
        <p:nvPicPr>
          <p:cNvPr id="5152" name="Picture 32" descr="escherichia_04"/>
          <p:cNvPicPr>
            <a:picLocks noChangeAspect="1" noChangeArrowheads="1"/>
          </p:cNvPicPr>
          <p:nvPr/>
        </p:nvPicPr>
        <p:blipFill>
          <a:blip r:embed="rId10" cstate="print"/>
          <a:srcRect l="61266" t="26520"/>
          <a:stretch>
            <a:fillRect/>
          </a:stretch>
        </p:blipFill>
        <p:spPr bwMode="auto">
          <a:xfrm rot="-5006645">
            <a:off x="4971257" y="3677444"/>
            <a:ext cx="354012" cy="431800"/>
          </a:xfrm>
          <a:prstGeom prst="rect">
            <a:avLst/>
          </a:prstGeom>
          <a:noFill/>
          <a:ln w="9525">
            <a:noFill/>
            <a:miter lim="800000"/>
            <a:headEnd/>
            <a:tailEnd/>
          </a:ln>
        </p:spPr>
      </p:pic>
      <p:pic>
        <p:nvPicPr>
          <p:cNvPr id="5153" name="Picture 33" descr="escherichia_04"/>
          <p:cNvPicPr>
            <a:picLocks noChangeAspect="1" noChangeArrowheads="1"/>
          </p:cNvPicPr>
          <p:nvPr/>
        </p:nvPicPr>
        <p:blipFill>
          <a:blip r:embed="rId10" cstate="print"/>
          <a:srcRect l="61266" t="26520"/>
          <a:stretch>
            <a:fillRect/>
          </a:stretch>
        </p:blipFill>
        <p:spPr bwMode="auto">
          <a:xfrm rot="3228272">
            <a:off x="6915943" y="5190332"/>
            <a:ext cx="354013" cy="431800"/>
          </a:xfrm>
          <a:prstGeom prst="rect">
            <a:avLst/>
          </a:prstGeom>
          <a:noFill/>
          <a:ln w="9525">
            <a:noFill/>
            <a:miter lim="800000"/>
            <a:headEnd/>
            <a:tailEnd/>
          </a:ln>
        </p:spPr>
      </p:pic>
      <p:pic>
        <p:nvPicPr>
          <p:cNvPr id="5154" name="Picture 34" descr="escherichia_04"/>
          <p:cNvPicPr>
            <a:picLocks noChangeAspect="1" noChangeArrowheads="1"/>
          </p:cNvPicPr>
          <p:nvPr/>
        </p:nvPicPr>
        <p:blipFill>
          <a:blip r:embed="rId10" cstate="print"/>
          <a:srcRect l="61266" t="26520"/>
          <a:stretch>
            <a:fillRect/>
          </a:stretch>
        </p:blipFill>
        <p:spPr bwMode="auto">
          <a:xfrm rot="3228272">
            <a:off x="3747294" y="5909469"/>
            <a:ext cx="354012" cy="431800"/>
          </a:xfrm>
          <a:prstGeom prst="rect">
            <a:avLst/>
          </a:prstGeom>
          <a:noFill/>
          <a:ln w="9525">
            <a:noFill/>
            <a:miter lim="800000"/>
            <a:headEnd/>
            <a:tailEnd/>
          </a:ln>
        </p:spPr>
      </p:pic>
      <p:sp>
        <p:nvSpPr>
          <p:cNvPr id="115738" name="Text Box 36"/>
          <p:cNvSpPr txBox="1">
            <a:spLocks noChangeArrowheads="1"/>
          </p:cNvSpPr>
          <p:nvPr/>
        </p:nvSpPr>
        <p:spPr bwMode="auto">
          <a:xfrm>
            <a:off x="4000500" y="1809750"/>
            <a:ext cx="4143375" cy="1154113"/>
          </a:xfrm>
          <a:prstGeom prst="rect">
            <a:avLst/>
          </a:prstGeom>
          <a:noFill/>
          <a:ln w="9525">
            <a:noFill/>
            <a:miter lim="800000"/>
            <a:headEnd/>
            <a:tailEnd/>
          </a:ln>
        </p:spPr>
        <p:txBody>
          <a:bodyPr>
            <a:spAutoFit/>
          </a:bodyPr>
          <a:lstStyle/>
          <a:p>
            <a:pPr>
              <a:lnSpc>
                <a:spcPct val="150000"/>
              </a:lnSpc>
              <a:spcBef>
                <a:spcPct val="50000"/>
              </a:spcBef>
            </a:pPr>
            <a:r>
              <a:rPr lang="fa-IR" sz="2400">
                <a:cs typeface="B Morvarid" pitchFamily="2" charset="-78"/>
              </a:rPr>
              <a:t>اگر پوست ما  آسیب ببیند میکروبها میتوانند وارد جریان خون بشوند.</a:t>
            </a:r>
            <a:endParaRPr lang="en-GB" sz="2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4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5126"/>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5127"/>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5129"/>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5130"/>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5131"/>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0" presetClass="path" presetSubtype="0" accel="50000" decel="50000" fill="hold" nodeType="clickEffect">
                                  <p:stCondLst>
                                    <p:cond delay="0"/>
                                  </p:stCondLst>
                                  <p:childTnLst>
                                    <p:animMotion origin="layout" path="M -5.55556E-7 -1.48148E-6 C -0.01337 0.00602 0.00799 -0.00324 -0.01406 0.00417 C -0.01718 0.00532 -0.02343 0.00833 -0.02343 0.00833 C -0.02639 0.01412 -0.02882 0.02083 -0.03125 0.02708 C -0.03316 0.03218 -0.03229 0.03565 -0.03593 0.03958 C -0.03715 0.04097 -0.03906 0.04097 -0.04062 0.04167 C -0.04357 0.05324 -0.04427 0.06505 -0.04531 0.07708 C -0.04479 0.10139 -0.04514 0.12569 -0.04375 0.15 C -0.04357 0.15255 -0.04132 0.15394 -0.04062 0.15625 C -0.03767 0.16551 -0.03871 0.17662 -0.03125 0.18333 C -0.01111 0.20116 0.01511 0.20255 0.0375 0.2125 C 0.05556 0.21134 0.07205 0.21181 0.08907 0.20417 C 0.09167 0.19907 0.09323 0.18935 0.09688 0.18542 C 0.09809 0.18403 0.10018 0.18426 0.10157 0.18333 C 0.11302 0.17569 0.12101 0.17292 0.13438 0.17292 " pathEditMode="relative" ptsTypes="ffffffffffffffA">
                                      <p:cBhvr>
                                        <p:cTn id="21" dur="2000" fill="hold"/>
                                        <p:tgtEl>
                                          <p:spTgt spid="5131"/>
                                        </p:tgtEl>
                                        <p:attrNameLst>
                                          <p:attrName>ppt_x</p:attrName>
                                          <p:attrName>ppt_y</p:attrName>
                                        </p:attrNameLst>
                                      </p:cBhvr>
                                    </p:animMotion>
                                  </p:childTnLst>
                                </p:cTn>
                              </p:par>
                              <p:par>
                                <p:cTn id="22" presetID="0" presetClass="path" presetSubtype="0" accel="50000" decel="50000" fill="hold" nodeType="withEffect">
                                  <p:stCondLst>
                                    <p:cond delay="0"/>
                                  </p:stCondLst>
                                  <p:childTnLst>
                                    <p:animMotion origin="layout" path="M 0.05851 0.00579 C 0.05521 0.01227 0.05 0.01736 0.04757 0.02454 C 0.04618 0.02847 0.04445 0.03704 0.04445 0.03704 C 0.04497 0.04398 0.04497 0.05093 0.04601 0.05787 C 0.04653 0.06227 0.04913 0.07037 0.04913 0.07037 C 0.04896 0.08194 0.05174 0.17014 0.04445 0.19954 C 0.04531 0.21343 0.04167 0.23032 0.05226 0.23495 C 0.05243 0.23518 0.05955 0.24768 0.06007 0.24954 C 0.06181 0.25648 0.06094 0.26829 0.06476 0.27454 C 0.06719 0.27847 0.07413 0.28287 0.07413 0.28287 C 0.07847 0.29444 0.0882 0.30579 0.09757 0.30995 C 0.10729 0.32292 0.1276 0.33542 0.14132 0.33912 C 0.14514 0.35463 0.15781 0.36736 0.16632 0.3787 C 0.16684 0.38287 0.17135 0.39907 0.16788 0.4037 C 0.15799 0.4169 0.1434 0.42431 0.13038 0.4287 C 0.12257 0.43125 0.12847 0.43056 0.11945 0.43495 C 0.1158 0.43681 0.10712 0.43843 0.10382 0.43912 C 0.10226 0.44051 0.10087 0.44236 0.09913 0.44329 C 0.09618 0.44514 0.08976 0.44745 0.08976 0.44745 C 0.06892 0.44537 0.06267 0.44537 0.07101 0.44537 " pathEditMode="relative" ptsTypes="fffffffffffffffffffA">
                                      <p:cBhvr>
                                        <p:cTn id="23" dur="2000" fill="hold"/>
                                        <p:tgtEl>
                                          <p:spTgt spid="5130"/>
                                        </p:tgtEl>
                                        <p:attrNameLst>
                                          <p:attrName>ppt_x</p:attrName>
                                          <p:attrName>ppt_y</p:attrName>
                                        </p:attrNameLst>
                                      </p:cBhvr>
                                    </p:animMotion>
                                  </p:childTnLst>
                                </p:cTn>
                              </p:par>
                              <p:par>
                                <p:cTn id="24" presetID="0" presetClass="path" presetSubtype="0" accel="50000" decel="50000" fill="hold" nodeType="withEffect">
                                  <p:stCondLst>
                                    <p:cond delay="0"/>
                                  </p:stCondLst>
                                  <p:childTnLst>
                                    <p:animMotion origin="layout" path="M 8.67362E-19 5.18519E-6 C 0.00052 0.00024 0.01302 0.00116 0.01406 0.00626 C 0.0158 0.01505 0.01476 0.02431 0.01563 0.03334 C 0.01632 0.04098 0.01892 0.04885 0.02031 0.05626 C 0.02083 0.06737 0.02101 0.07848 0.02188 0.08959 C 0.0224 0.09723 0.02448 0.0963 0.02813 0.10209 C 0.03229 0.1088 0.03212 0.11181 0.03438 0.12084 C 0.03715 0.13195 0.03351 0.13774 0.04219 0.14167 C 0.04375 0.14376 0.04566 0.14538 0.04688 0.14792 C 0.05156 0.15741 0.04427 0.15232 0.05313 0.15626 C 0.05365 0.16876 0.0533 0.18126 0.05469 0.19376 C 0.05503 0.1963 0.05712 0.19769 0.05781 0.20001 C 0.06146 0.21158 0.06389 0.22501 0.07344 0.22917 C 0.075 0.22848 0.07691 0.22871 0.07813 0.22709 C 0.07934 0.22547 0.08125 0.22084 0.07969 0.22084 C 0.07778 0.22084 0.0776 0.22501 0.07656 0.22709 C 0.08229 0.23473 0.08993 0.23936 0.09688 0.24561 C 0.10365 0.25927 0.11372 0.2588 0.125 0.26251 C 0.1342 0.27084 0.13038 0.28126 0.13438 0.29376 C 0.13507 0.29607 0.13681 0.29769 0.1375 0.30001 C 0.14253 0.31528 0.14705 0.33427 0.15781 0.34376 C 0.16215 0.36112 0.17951 0.35765 0.19063 0.35834 C 0.2026 0.35927 0.21458 0.35973 0.22656 0.36042 C 0.23594 0.3794 0.24826 0.37732 0.26406 0.37917 C 0.28073 0.38473 0.29931 0.37848 0.31406 0.39167 C 0.3224 0.40834 0.31146 0.3882 0.32188 0.40209 C 0.32378 0.40464 0.32465 0.40788 0.32656 0.41042 C 0.33056 0.41575 0.33872 0.41806 0.34375 0.42084 C 0.34653 0.42038 0.35938 0.41945 0.36406 0.41667 C 0.36875 0.4139 0.36788 0.41089 0.37326 0.41042 C 0.38542 0.40927 0.39722 0.40903 0.40938 0.40834 C 0.42465 0.40417 0.44271 0.41065 0.45781 0.41459 C 0.46007 0.42339 0.45781 0.42084 0.46545 0.42084 " pathEditMode="relative" ptsTypes="ffffffffffffffffffffffffffffffffA">
                                      <p:cBhvr>
                                        <p:cTn id="25" dur="2000" fill="hold"/>
                                        <p:tgtEl>
                                          <p:spTgt spid="5127"/>
                                        </p:tgtEl>
                                        <p:attrNameLst>
                                          <p:attrName>ppt_x</p:attrName>
                                          <p:attrName>ppt_y</p:attrName>
                                        </p:attrNameLst>
                                      </p:cBhvr>
                                    </p:animMotion>
                                  </p:childTnLst>
                                </p:cTn>
                              </p:par>
                              <p:par>
                                <p:cTn id="26" presetID="0" presetClass="path" presetSubtype="0" accel="50000" decel="50000" fill="hold" nodeType="withEffect">
                                  <p:stCondLst>
                                    <p:cond delay="0"/>
                                  </p:stCondLst>
                                  <p:childTnLst>
                                    <p:animMotion origin="layout" path="M 5.55556E-7 2.96296E-6 C 0.00764 0.00347 0.0059 0.00856 0.00781 0.01875 C 0.00816 0.02083 0.00781 0.02407 0.00938 0.025 C 0.01684 0.02893 0.02778 0.02754 0.03594 0.03125 C 0.0401 0.03958 0.04236 0.03819 0.04844 0.04375 C 0.04948 0.04583 0.05087 0.04768 0.05156 0.05 C 0.05295 0.05393 0.05469 0.0625 0.05469 0.0625 C 0.05573 0.11227 0.04444 0.13819 0.07188 0.1625 C 0.07552 0.16967 0.07899 0.1743 0.08438 0.17916 C 0.08698 0.18958 0.09201 0.19838 0.09531 0.20833 C 0.10226 0.22939 0.10833 0.25648 0.12656 0.26458 C 0.13715 0.2787 0.13177 0.27523 0.14063 0.27916 C 0.14444 0.2993 0.14826 0.30301 0.1625 0.30625 C 0.18281 0.30555 0.20313 0.30555 0.22344 0.30416 C 0.23663 0.30324 0.25104 0.29398 0.26406 0.28958 C 0.27031 0.28402 0.27726 0.27939 0.28438 0.27708 C 0.28646 0.275 0.28837 0.27245 0.29063 0.27083 C 0.29201 0.26967 0.29392 0.2699 0.29531 0.26875 C 0.30295 0.26203 0.2974 0.26389 0.30313 0.25625 C 0.30677 0.25139 0.3092 0.25162 0.31406 0.25 C 0.37865 0.19236 0.41788 0.22222 0.51875 0.22083 C 0.52483 0.21805 0.52986 0.21365 0.53594 0.21041 C 0.5467 0.19606 0.5684 0.19444 0.58281 0.19166 C 0.58993 0.18842 0.59479 0.18009 0.60156 0.17708 C 0.61215 0.17245 0.62344 0.17129 0.63438 0.16875 C 0.64063 0.16736 0.64722 0.15856 0.65313 0.15833 C 0.66563 0.15764 0.67813 0.15833 0.69063 0.15833 " pathEditMode="relative" ptsTypes="ffffffffffffffffffffffffffA">
                                      <p:cBhvr>
                                        <p:cTn id="27" dur="2000" fill="hold"/>
                                        <p:tgtEl>
                                          <p:spTgt spid="5130"/>
                                        </p:tgtEl>
                                        <p:attrNameLst>
                                          <p:attrName>ppt_x</p:attrName>
                                          <p:attrName>ppt_y</p:attrName>
                                        </p:attrNameLst>
                                      </p:cBhvr>
                                    </p:animMotion>
                                  </p:childTnLst>
                                </p:cTn>
                              </p:par>
                              <p:par>
                                <p:cTn id="28" presetID="0" presetClass="path" presetSubtype="0" accel="50000" decel="50000" fill="hold" nodeType="withEffect">
                                  <p:stCondLst>
                                    <p:cond delay="0"/>
                                  </p:stCondLst>
                                  <p:childTnLst>
                                    <p:animMotion origin="layout" path="M 0.01962 -0.00602 C 0.0257 -0.00047 0.02796 -0.00186 0.03212 0.00648 C 0.03264 0.00925 0.03212 0.01296 0.03369 0.01481 C 0.03612 0.01759 0.04306 0.01898 0.04306 0.01898 C 0.04757 0.025 0.0533 0.02893 0.05712 0.03564 C 0.05938 0.03958 0.06216 0.04328 0.06337 0.04814 C 0.06389 0.05023 0.06372 0.05277 0.06494 0.05439 C 0.06615 0.05601 0.06823 0.05532 0.06962 0.05648 C 0.07796 0.06273 0.07796 0.06342 0.08369 0.07106 C 0.08733 0.08587 0.08403 0.08101 0.0915 0.08773 C 0.09254 0.09212 0.09566 0.0956 0.09619 0.10023 C 0.09809 0.11805 0.09497 0.13726 0.09931 0.15439 C 0.10139 0.16273 0.10348 0.17106 0.10556 0.17939 C 0.1066 0.18356 0.10869 0.19189 0.10869 0.19189 C 0.11042 0.21458 0.10816 0.23194 0.12587 0.23773 C 0.12796 0.23703 0.13108 0.23819 0.13212 0.23564 C 0.13334 0.2324 0.13056 0.22175 0.13056 0.22523 C 0.13056 0.23356 0.12934 0.24282 0.13212 0.25023 C 0.13542 0.25902 0.14931 0.26851 0.15712 0.27106 C 0.16025 0.27384 0.16285 0.27777 0.1665 0.27939 C 0.17032 0.28101 0.17414 0.2824 0.17744 0.28564 C 0.17917 0.28726 0.18021 0.29027 0.18212 0.29189 C 0.19132 0.29953 0.20139 0.30486 0.21025 0.31273 C 0.21858 0.30902 0.21355 0.30949 0.22431 0.31898 C 0.22709 0.32152 0.23369 0.32314 0.23369 0.32314 C 0.2474 0.3368 0.25139 0.33842 0.26806 0.34398 C 0.27292 0.3456 0.27744 0.34814 0.28212 0.35023 C 0.28369 0.35092 0.28681 0.35231 0.28681 0.35231 C 0.29046 0.36712 0.28525 0.35023 0.29306 0.36273 C 0.29462 0.36504 0.29462 0.36898 0.29619 0.37106 C 0.29879 0.37453 0.30244 0.37662 0.30556 0.37939 C 0.3073 0.38101 0.30973 0.38055 0.31181 0.38148 C 0.31494 0.38263 0.32119 0.38564 0.32119 0.38564 C 0.32275 0.39189 0.32379 0.39953 0.32744 0.40439 C 0.33976 0.42083 0.32396 0.39444 0.33681 0.41481 C 0.34184 0.42291 0.3382 0.42592 0.34619 0.42939 C 0.35087 0.43888 0.35278 0.44976 0.35556 0.46064 C 0.35695 0.46597 0.35469 0.47546 0.35869 0.47731 C 0.3698 0.48217 0.36528 0.47893 0.37275 0.48564 C 0.37483 0.49375 0.37587 0.49745 0.38212 0.50023 C 0.38924 0.49791 0.39237 0.49953 0.39931 0.50231 C 0.40244 0.50347 0.40869 0.50648 0.40869 0.50648 C 0.41389 0.50578 0.42431 0.50439 0.42431 0.50439 " pathEditMode="relative" ptsTypes="ffffffffffffffffffffffffffffffffffffffffffA">
                                      <p:cBhvr>
                                        <p:cTn id="29" dur="2000" fill="hold"/>
                                        <p:tgtEl>
                                          <p:spTgt spid="5129"/>
                                        </p:tgtEl>
                                        <p:attrNameLst>
                                          <p:attrName>ppt_x</p:attrName>
                                          <p:attrName>ppt_y</p:attrName>
                                        </p:attrNameLst>
                                      </p:cBhvr>
                                    </p:animMotion>
                                  </p:childTnLst>
                                </p:cTn>
                              </p:par>
                              <p:par>
                                <p:cTn id="30" presetID="0" presetClass="path" presetSubtype="0" accel="50000" decel="50000" fill="hold" nodeType="withEffect">
                                  <p:stCondLst>
                                    <p:cond delay="0"/>
                                  </p:stCondLst>
                                  <p:childTnLst>
                                    <p:animMotion origin="layout" path="M -1.66667E-6 -1.11111E-6 C -0.00833 0.0037 -0.0092 0.00208 -0.01406 0.01042 C -0.01632 0.01435 -0.02031 0.02292 -0.02031 0.02292 C -0.0158 0.05278 -0.02205 0.01574 -0.01562 0.04167 C -0.01319 0.05116 -0.01372 0.0581 -0.00937 0.06667 C -0.00781 0.12292 -0.01927 0.12685 0.0125 0.13542 C 0.01944 0.14282 0.02361 0.14491 0.03125 0.15 C 0.03524 0.15718 0.03993 0.16343 0.04375 0.17083 C 0.04722 0.18958 0.04375 0.16667 0.04375 0.19792 C 0.04375 0.22639 0.04392 0.25486 0.04531 0.28333 C 0.04549 0.28773 0.04844 0.29583 0.04844 0.29583 C 0.05035 0.31782 0.05052 0.33565 0.06875 0.34167 C 0.08264 0.3662 0.0776 0.35972 0.075 0.40833 C 0.07483 0.41157 0.07205 0.41898 0.07031 0.42083 C 0.06753 0.42384 0.06389 0.42454 0.06094 0.42708 C 0.05226 0.44444 0.05556 0.43472 0.05156 0.45625 C 0.05104 0.45903 0.05052 0.46181 0.05 0.46458 C 0.04948 0.46736 0.04844 0.47292 0.04844 0.47292 " pathEditMode="relative" ptsTypes="fffffffffffffffffA">
                                      <p:cBhvr>
                                        <p:cTn id="31" dur="2000" fill="hold"/>
                                        <p:tgtEl>
                                          <p:spTgt spid="5126"/>
                                        </p:tgtEl>
                                        <p:attrNameLst>
                                          <p:attrName>ppt_x</p:attrName>
                                          <p:attrName>ppt_y</p:attrName>
                                        </p:attrNameLst>
                                      </p:cBhvr>
                                    </p:animMotion>
                                  </p:childTnLst>
                                </p:cTn>
                              </p:par>
                            </p:childTnLst>
                          </p:cTn>
                        </p:par>
                        <p:par>
                          <p:cTn id="32" fill="hold">
                            <p:stCondLst>
                              <p:cond delay="2000"/>
                            </p:stCondLst>
                            <p:childTnLst>
                              <p:par>
                                <p:cTn id="33" presetID="1" presetClass="entr" presetSubtype="0" fill="hold" nodeType="afterEffect">
                                  <p:stCondLst>
                                    <p:cond delay="0"/>
                                  </p:stCondLst>
                                  <p:childTnLst>
                                    <p:set>
                                      <p:cBhvr>
                                        <p:cTn id="34" dur="1" fill="hold">
                                          <p:stCondLst>
                                            <p:cond delay="0"/>
                                          </p:stCondLst>
                                        </p:cTn>
                                        <p:tgtEl>
                                          <p:spTgt spid="5154"/>
                                        </p:tgtEl>
                                        <p:attrNameLst>
                                          <p:attrName>style.visibility</p:attrName>
                                        </p:attrNameLst>
                                      </p:cBhvr>
                                      <p:to>
                                        <p:strVal val="visible"/>
                                      </p:to>
                                    </p:set>
                                  </p:childTnLst>
                                </p:cTn>
                              </p:par>
                            </p:childTnLst>
                          </p:cTn>
                        </p:par>
                        <p:par>
                          <p:cTn id="35" fill="hold">
                            <p:stCondLst>
                              <p:cond delay="2000"/>
                            </p:stCondLst>
                            <p:childTnLst>
                              <p:par>
                                <p:cTn id="36" presetID="1" presetClass="entr" presetSubtype="0" fill="hold" nodeType="afterEffect">
                                  <p:stCondLst>
                                    <p:cond delay="0"/>
                                  </p:stCondLst>
                                  <p:childTnLst>
                                    <p:set>
                                      <p:cBhvr>
                                        <p:cTn id="37" dur="1" fill="hold">
                                          <p:stCondLst>
                                            <p:cond delay="0"/>
                                          </p:stCondLst>
                                        </p:cTn>
                                        <p:tgtEl>
                                          <p:spTgt spid="5153"/>
                                        </p:tgtEl>
                                        <p:attrNameLst>
                                          <p:attrName>style.visibility</p:attrName>
                                        </p:attrNameLst>
                                      </p:cBhvr>
                                      <p:to>
                                        <p:strVal val="visible"/>
                                      </p:to>
                                    </p:set>
                                  </p:childTnLst>
                                </p:cTn>
                              </p:par>
                            </p:childTnLst>
                          </p:cTn>
                        </p:par>
                        <p:par>
                          <p:cTn id="38" fill="hold">
                            <p:stCondLst>
                              <p:cond delay="2000"/>
                            </p:stCondLst>
                            <p:childTnLst>
                              <p:par>
                                <p:cTn id="39" presetID="1" presetClass="entr" presetSubtype="0" fill="hold" nodeType="afterEffect">
                                  <p:stCondLst>
                                    <p:cond delay="0"/>
                                  </p:stCondLst>
                                  <p:childTnLst>
                                    <p:set>
                                      <p:cBhvr>
                                        <p:cTn id="40" dur="1" fill="hold">
                                          <p:stCondLst>
                                            <p:cond delay="0"/>
                                          </p:stCondLst>
                                        </p:cTn>
                                        <p:tgtEl>
                                          <p:spTgt spid="5152"/>
                                        </p:tgtEl>
                                        <p:attrNameLst>
                                          <p:attrName>style.visibility</p:attrName>
                                        </p:attrNameLst>
                                      </p:cBhvr>
                                      <p:to>
                                        <p:strVal val="visible"/>
                                      </p:to>
                                    </p:set>
                                  </p:childTnLst>
                                </p:cTn>
                              </p:par>
                            </p:childTnLst>
                          </p:cTn>
                        </p:par>
                        <p:par>
                          <p:cTn id="41" fill="hold">
                            <p:stCondLst>
                              <p:cond delay="2000"/>
                            </p:stCondLst>
                            <p:childTnLst>
                              <p:par>
                                <p:cTn id="42" presetID="1" presetClass="entr" presetSubtype="0" fill="hold" nodeType="afterEffect">
                                  <p:stCondLst>
                                    <p:cond delay="0"/>
                                  </p:stCondLst>
                                  <p:childTnLst>
                                    <p:set>
                                      <p:cBhvr>
                                        <p:cTn id="43" dur="1" fill="hold">
                                          <p:stCondLst>
                                            <p:cond delay="0"/>
                                          </p:stCondLst>
                                        </p:cTn>
                                        <p:tgtEl>
                                          <p:spTgt spid="5150"/>
                                        </p:tgtEl>
                                        <p:attrNameLst>
                                          <p:attrName>style.visibility</p:attrName>
                                        </p:attrNameLst>
                                      </p:cBhvr>
                                      <p:to>
                                        <p:strVal val="visible"/>
                                      </p:to>
                                    </p:set>
                                  </p:childTnLst>
                                </p:cTn>
                              </p:par>
                            </p:childTnLst>
                          </p:cTn>
                        </p:par>
                        <p:par>
                          <p:cTn id="44" fill="hold">
                            <p:stCondLst>
                              <p:cond delay="2000"/>
                            </p:stCondLst>
                            <p:childTnLst>
                              <p:par>
                                <p:cTn id="45" presetID="1" presetClass="entr" presetSubtype="0" fill="hold" nodeType="afterEffect">
                                  <p:stCondLst>
                                    <p:cond delay="0"/>
                                  </p:stCondLst>
                                  <p:childTnLst>
                                    <p:set>
                                      <p:cBhvr>
                                        <p:cTn id="46" dur="1" fill="hold">
                                          <p:stCondLst>
                                            <p:cond delay="0"/>
                                          </p:stCondLst>
                                        </p:cTn>
                                        <p:tgtEl>
                                          <p:spTgt spid="51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49"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AutoShape 38"/>
          <p:cNvSpPr>
            <a:spLocks noChangeArrowheads="1"/>
          </p:cNvSpPr>
          <p:nvPr/>
        </p:nvSpPr>
        <p:spPr bwMode="auto">
          <a:xfrm>
            <a:off x="395288" y="1701800"/>
            <a:ext cx="8280400" cy="1504950"/>
          </a:xfrm>
          <a:prstGeom prst="roundRect">
            <a:avLst>
              <a:gd name="adj" fmla="val 15014"/>
            </a:avLst>
          </a:prstGeom>
          <a:noFill/>
          <a:ln w="9525">
            <a:noFill/>
            <a:miter lim="800000"/>
            <a:headEnd/>
            <a:tailEnd/>
          </a:ln>
        </p:spPr>
        <p:txBody>
          <a:bodyPr>
            <a:spAutoFit/>
          </a:bodyPr>
          <a:lstStyle/>
          <a:p>
            <a:pPr>
              <a:lnSpc>
                <a:spcPct val="150000"/>
              </a:lnSpc>
              <a:spcBef>
                <a:spcPct val="50000"/>
              </a:spcBef>
            </a:pPr>
            <a:endParaRPr lang="en-GB" sz="2400">
              <a:cs typeface="B Morvarid" pitchFamily="2" charset="-78"/>
            </a:endParaRPr>
          </a:p>
          <a:p>
            <a:pPr>
              <a:lnSpc>
                <a:spcPct val="150000"/>
              </a:lnSpc>
              <a:spcBef>
                <a:spcPct val="50000"/>
              </a:spcBef>
            </a:pPr>
            <a:endParaRPr lang="en-GB" sz="2400">
              <a:cs typeface="B Morvarid" pitchFamily="2" charset="-78"/>
            </a:endParaRPr>
          </a:p>
        </p:txBody>
      </p:sp>
      <p:grpSp>
        <p:nvGrpSpPr>
          <p:cNvPr id="2" name="Group 5"/>
          <p:cNvGrpSpPr>
            <a:grpSpLocks/>
          </p:cNvGrpSpPr>
          <p:nvPr/>
        </p:nvGrpSpPr>
        <p:grpSpPr bwMode="auto">
          <a:xfrm>
            <a:off x="107950" y="3614738"/>
            <a:ext cx="8785225" cy="3095625"/>
            <a:chOff x="68" y="1480"/>
            <a:chExt cx="5534" cy="1769"/>
          </a:xfrm>
        </p:grpSpPr>
        <p:pic>
          <p:nvPicPr>
            <p:cNvPr id="116766" name="Picture 6" descr="04_01"/>
            <p:cNvPicPr>
              <a:picLocks noChangeAspect="1" noChangeArrowheads="1"/>
            </p:cNvPicPr>
            <p:nvPr/>
          </p:nvPicPr>
          <p:blipFill>
            <a:blip r:embed="rId2" cstate="print"/>
            <a:srcRect t="8000" r="51990" b="6618"/>
            <a:stretch>
              <a:fillRect/>
            </a:stretch>
          </p:blipFill>
          <p:spPr bwMode="auto">
            <a:xfrm rot="5400000">
              <a:off x="3606" y="1253"/>
              <a:ext cx="1769" cy="2223"/>
            </a:xfrm>
            <a:prstGeom prst="rect">
              <a:avLst/>
            </a:prstGeom>
            <a:noFill/>
            <a:ln w="9525">
              <a:noFill/>
              <a:miter lim="800000"/>
              <a:headEnd/>
              <a:tailEnd/>
            </a:ln>
          </p:spPr>
        </p:pic>
        <p:pic>
          <p:nvPicPr>
            <p:cNvPr id="116767" name="Picture 7" descr="04_01"/>
            <p:cNvPicPr>
              <a:picLocks noChangeAspect="1" noChangeArrowheads="1"/>
            </p:cNvPicPr>
            <p:nvPr/>
          </p:nvPicPr>
          <p:blipFill>
            <a:blip r:embed="rId2" cstate="print"/>
            <a:srcRect t="2676" r="51990" b="-60"/>
            <a:stretch>
              <a:fillRect/>
            </a:stretch>
          </p:blipFill>
          <p:spPr bwMode="auto">
            <a:xfrm rot="5400000">
              <a:off x="839" y="709"/>
              <a:ext cx="1769" cy="3311"/>
            </a:xfrm>
            <a:prstGeom prst="rect">
              <a:avLst/>
            </a:prstGeom>
            <a:noFill/>
            <a:ln w="9525">
              <a:noFill/>
              <a:miter lim="800000"/>
              <a:headEnd/>
              <a:tailEnd/>
            </a:ln>
          </p:spPr>
        </p:pic>
      </p:grpSp>
      <p:pic>
        <p:nvPicPr>
          <p:cNvPr id="116740" name="Picture 8" descr="bloodcell_01 "/>
          <p:cNvPicPr>
            <a:picLocks noChangeAspect="1" noChangeArrowheads="1"/>
          </p:cNvPicPr>
          <p:nvPr/>
        </p:nvPicPr>
        <p:blipFill>
          <a:blip r:embed="rId3" cstate="print"/>
          <a:srcRect/>
          <a:stretch>
            <a:fillRect/>
          </a:stretch>
        </p:blipFill>
        <p:spPr bwMode="auto">
          <a:xfrm>
            <a:off x="1331913" y="3975100"/>
            <a:ext cx="2838450" cy="2576513"/>
          </a:xfrm>
          <a:prstGeom prst="rect">
            <a:avLst/>
          </a:prstGeom>
          <a:noFill/>
          <a:ln w="9525">
            <a:noFill/>
            <a:miter lim="800000"/>
            <a:headEnd/>
            <a:tailEnd/>
          </a:ln>
        </p:spPr>
      </p:pic>
      <p:pic>
        <p:nvPicPr>
          <p:cNvPr id="116741" name="Picture 9" descr="bloodcell_01 "/>
          <p:cNvPicPr>
            <a:picLocks noChangeAspect="1" noChangeArrowheads="1"/>
          </p:cNvPicPr>
          <p:nvPr/>
        </p:nvPicPr>
        <p:blipFill>
          <a:blip r:embed="rId3" cstate="print"/>
          <a:srcRect/>
          <a:stretch>
            <a:fillRect/>
          </a:stretch>
        </p:blipFill>
        <p:spPr bwMode="auto">
          <a:xfrm>
            <a:off x="5795963" y="4005263"/>
            <a:ext cx="2838450" cy="2576512"/>
          </a:xfrm>
          <a:prstGeom prst="rect">
            <a:avLst/>
          </a:prstGeom>
          <a:noFill/>
          <a:ln w="9525">
            <a:noFill/>
            <a:miter lim="800000"/>
            <a:headEnd/>
            <a:tailEnd/>
          </a:ln>
        </p:spPr>
      </p:pic>
      <p:pic>
        <p:nvPicPr>
          <p:cNvPr id="116742" name="Picture 10" descr="bloodcell_02 "/>
          <p:cNvPicPr>
            <a:picLocks noChangeAspect="1" noChangeArrowheads="1"/>
          </p:cNvPicPr>
          <p:nvPr/>
        </p:nvPicPr>
        <p:blipFill>
          <a:blip r:embed="rId4" cstate="print"/>
          <a:srcRect/>
          <a:stretch>
            <a:fillRect/>
          </a:stretch>
        </p:blipFill>
        <p:spPr bwMode="auto">
          <a:xfrm>
            <a:off x="3635375" y="3686175"/>
            <a:ext cx="1976438" cy="2643188"/>
          </a:xfrm>
          <a:prstGeom prst="rect">
            <a:avLst/>
          </a:prstGeom>
          <a:noFill/>
          <a:ln w="9525">
            <a:noFill/>
            <a:miter lim="800000"/>
            <a:headEnd/>
            <a:tailEnd/>
          </a:ln>
        </p:spPr>
      </p:pic>
      <p:pic>
        <p:nvPicPr>
          <p:cNvPr id="12299" name="Picture 11" descr="leucocita_02 "/>
          <p:cNvPicPr>
            <a:picLocks noChangeAspect="1" noChangeArrowheads="1"/>
          </p:cNvPicPr>
          <p:nvPr/>
        </p:nvPicPr>
        <p:blipFill>
          <a:blip r:embed="rId5" cstate="print"/>
          <a:srcRect/>
          <a:stretch>
            <a:fillRect/>
          </a:stretch>
        </p:blipFill>
        <p:spPr bwMode="auto">
          <a:xfrm>
            <a:off x="1835150" y="3975100"/>
            <a:ext cx="1655763" cy="1012825"/>
          </a:xfrm>
          <a:prstGeom prst="rect">
            <a:avLst/>
          </a:prstGeom>
          <a:noFill/>
          <a:ln w="9525">
            <a:noFill/>
            <a:miter lim="800000"/>
            <a:headEnd/>
            <a:tailEnd/>
          </a:ln>
        </p:spPr>
      </p:pic>
      <p:pic>
        <p:nvPicPr>
          <p:cNvPr id="12300" name="Picture 12" descr="leucocita_03 "/>
          <p:cNvPicPr>
            <a:picLocks noChangeAspect="1" noChangeArrowheads="1"/>
          </p:cNvPicPr>
          <p:nvPr/>
        </p:nvPicPr>
        <p:blipFill>
          <a:blip r:embed="rId6" cstate="print"/>
          <a:srcRect/>
          <a:stretch>
            <a:fillRect/>
          </a:stretch>
        </p:blipFill>
        <p:spPr bwMode="auto">
          <a:xfrm>
            <a:off x="6156325" y="3830638"/>
            <a:ext cx="719138" cy="717550"/>
          </a:xfrm>
          <a:prstGeom prst="rect">
            <a:avLst/>
          </a:prstGeom>
          <a:noFill/>
          <a:ln w="9525">
            <a:noFill/>
            <a:miter lim="800000"/>
            <a:headEnd/>
            <a:tailEnd/>
          </a:ln>
        </p:spPr>
      </p:pic>
      <p:pic>
        <p:nvPicPr>
          <p:cNvPr id="12301" name="Picture 13" descr="leucocita_03 "/>
          <p:cNvPicPr>
            <a:picLocks noChangeAspect="1" noChangeArrowheads="1"/>
          </p:cNvPicPr>
          <p:nvPr/>
        </p:nvPicPr>
        <p:blipFill>
          <a:blip r:embed="rId6" cstate="print"/>
          <a:srcRect/>
          <a:stretch>
            <a:fillRect/>
          </a:stretch>
        </p:blipFill>
        <p:spPr bwMode="auto">
          <a:xfrm>
            <a:off x="7956550" y="5775325"/>
            <a:ext cx="719138" cy="717550"/>
          </a:xfrm>
          <a:prstGeom prst="rect">
            <a:avLst/>
          </a:prstGeom>
          <a:noFill/>
          <a:ln w="9525">
            <a:noFill/>
            <a:miter lim="800000"/>
            <a:headEnd/>
            <a:tailEnd/>
          </a:ln>
        </p:spPr>
      </p:pic>
      <p:pic>
        <p:nvPicPr>
          <p:cNvPr id="116746" name="Picture 14" descr="bloodcell_01 "/>
          <p:cNvPicPr>
            <a:picLocks noChangeAspect="1" noChangeArrowheads="1"/>
          </p:cNvPicPr>
          <p:nvPr/>
        </p:nvPicPr>
        <p:blipFill>
          <a:blip r:embed="rId7" cstate="print"/>
          <a:srcRect/>
          <a:stretch>
            <a:fillRect/>
          </a:stretch>
        </p:blipFill>
        <p:spPr bwMode="auto">
          <a:xfrm>
            <a:off x="323850" y="3975100"/>
            <a:ext cx="2576513" cy="2838450"/>
          </a:xfrm>
          <a:prstGeom prst="rect">
            <a:avLst/>
          </a:prstGeom>
          <a:noFill/>
          <a:ln w="9525">
            <a:noFill/>
            <a:miter lim="800000"/>
            <a:headEnd/>
            <a:tailEnd/>
          </a:ln>
        </p:spPr>
      </p:pic>
      <p:pic>
        <p:nvPicPr>
          <p:cNvPr id="116747" name="Picture 15" descr="bloodcell_01 "/>
          <p:cNvPicPr>
            <a:picLocks noChangeAspect="1" noChangeArrowheads="1"/>
          </p:cNvPicPr>
          <p:nvPr/>
        </p:nvPicPr>
        <p:blipFill>
          <a:blip r:embed="rId7" cstate="print"/>
          <a:srcRect/>
          <a:stretch>
            <a:fillRect/>
          </a:stretch>
        </p:blipFill>
        <p:spPr bwMode="auto">
          <a:xfrm>
            <a:off x="4300538" y="3759200"/>
            <a:ext cx="2576512" cy="2838450"/>
          </a:xfrm>
          <a:prstGeom prst="rect">
            <a:avLst/>
          </a:prstGeom>
          <a:noFill/>
          <a:ln w="9525">
            <a:noFill/>
            <a:miter lim="800000"/>
            <a:headEnd/>
            <a:tailEnd/>
          </a:ln>
        </p:spPr>
      </p:pic>
      <p:pic>
        <p:nvPicPr>
          <p:cNvPr id="116748" name="Picture 19" descr="escherichia_03"/>
          <p:cNvPicPr>
            <a:picLocks noChangeAspect="1" noChangeArrowheads="1"/>
          </p:cNvPicPr>
          <p:nvPr/>
        </p:nvPicPr>
        <p:blipFill>
          <a:blip r:embed="rId8" cstate="print"/>
          <a:srcRect t="27061"/>
          <a:stretch>
            <a:fillRect/>
          </a:stretch>
        </p:blipFill>
        <p:spPr bwMode="auto">
          <a:xfrm rot="9807838">
            <a:off x="5651500" y="4910138"/>
            <a:ext cx="360363" cy="309562"/>
          </a:xfrm>
          <a:prstGeom prst="rect">
            <a:avLst/>
          </a:prstGeom>
          <a:noFill/>
          <a:ln w="9525">
            <a:noFill/>
            <a:miter lim="800000"/>
            <a:headEnd/>
            <a:tailEnd/>
          </a:ln>
        </p:spPr>
      </p:pic>
      <p:pic>
        <p:nvPicPr>
          <p:cNvPr id="116749" name="Picture 20" descr="escherichia_03"/>
          <p:cNvPicPr>
            <a:picLocks noChangeAspect="1" noChangeArrowheads="1"/>
          </p:cNvPicPr>
          <p:nvPr/>
        </p:nvPicPr>
        <p:blipFill>
          <a:blip r:embed="rId9" cstate="print"/>
          <a:srcRect t="27061"/>
          <a:stretch>
            <a:fillRect/>
          </a:stretch>
        </p:blipFill>
        <p:spPr bwMode="auto">
          <a:xfrm>
            <a:off x="5580063" y="5991225"/>
            <a:ext cx="503237" cy="433388"/>
          </a:xfrm>
          <a:prstGeom prst="rect">
            <a:avLst/>
          </a:prstGeom>
          <a:noFill/>
          <a:ln w="9525">
            <a:noFill/>
            <a:miter lim="800000"/>
            <a:headEnd/>
            <a:tailEnd/>
          </a:ln>
        </p:spPr>
      </p:pic>
      <p:pic>
        <p:nvPicPr>
          <p:cNvPr id="116750" name="Picture 21" descr="escherichia_04"/>
          <p:cNvPicPr>
            <a:picLocks noChangeAspect="1" noChangeArrowheads="1"/>
          </p:cNvPicPr>
          <p:nvPr/>
        </p:nvPicPr>
        <p:blipFill>
          <a:blip r:embed="rId10" cstate="print"/>
          <a:srcRect l="61266" t="26520"/>
          <a:stretch>
            <a:fillRect/>
          </a:stretch>
        </p:blipFill>
        <p:spPr bwMode="auto">
          <a:xfrm>
            <a:off x="250825" y="3686175"/>
            <a:ext cx="354013" cy="431800"/>
          </a:xfrm>
          <a:prstGeom prst="rect">
            <a:avLst/>
          </a:prstGeom>
          <a:noFill/>
          <a:ln w="9525">
            <a:noFill/>
            <a:miter lim="800000"/>
            <a:headEnd/>
            <a:tailEnd/>
          </a:ln>
        </p:spPr>
      </p:pic>
      <p:pic>
        <p:nvPicPr>
          <p:cNvPr id="116751" name="Picture 22" descr="escherichia_04"/>
          <p:cNvPicPr>
            <a:picLocks noChangeAspect="1" noChangeArrowheads="1"/>
          </p:cNvPicPr>
          <p:nvPr/>
        </p:nvPicPr>
        <p:blipFill>
          <a:blip r:embed="rId10" cstate="print"/>
          <a:srcRect l="61266" t="26520"/>
          <a:stretch>
            <a:fillRect/>
          </a:stretch>
        </p:blipFill>
        <p:spPr bwMode="auto">
          <a:xfrm rot="-5122402">
            <a:off x="3458369" y="3791744"/>
            <a:ext cx="354012" cy="431800"/>
          </a:xfrm>
          <a:prstGeom prst="rect">
            <a:avLst/>
          </a:prstGeom>
          <a:noFill/>
          <a:ln w="9525">
            <a:noFill/>
            <a:miter lim="800000"/>
            <a:headEnd/>
            <a:tailEnd/>
          </a:ln>
        </p:spPr>
      </p:pic>
      <p:pic>
        <p:nvPicPr>
          <p:cNvPr id="116752" name="Picture 23" descr="escherichia_04"/>
          <p:cNvPicPr>
            <a:picLocks noChangeAspect="1" noChangeArrowheads="1"/>
          </p:cNvPicPr>
          <p:nvPr/>
        </p:nvPicPr>
        <p:blipFill>
          <a:blip r:embed="rId10" cstate="print"/>
          <a:srcRect l="61266" t="26520"/>
          <a:stretch>
            <a:fillRect/>
          </a:stretch>
        </p:blipFill>
        <p:spPr bwMode="auto">
          <a:xfrm rot="3228272">
            <a:off x="1658143" y="5736432"/>
            <a:ext cx="354013" cy="431800"/>
          </a:xfrm>
          <a:prstGeom prst="rect">
            <a:avLst/>
          </a:prstGeom>
          <a:noFill/>
          <a:ln w="9525">
            <a:noFill/>
            <a:miter lim="800000"/>
            <a:headEnd/>
            <a:tailEnd/>
          </a:ln>
        </p:spPr>
      </p:pic>
      <p:pic>
        <p:nvPicPr>
          <p:cNvPr id="116753" name="Picture 24" descr="escherichia_04"/>
          <p:cNvPicPr>
            <a:picLocks noChangeAspect="1" noChangeArrowheads="1"/>
          </p:cNvPicPr>
          <p:nvPr/>
        </p:nvPicPr>
        <p:blipFill>
          <a:blip r:embed="rId10" cstate="print"/>
          <a:srcRect l="61266" t="26520"/>
          <a:stretch>
            <a:fillRect/>
          </a:stretch>
        </p:blipFill>
        <p:spPr bwMode="auto">
          <a:xfrm rot="3228272">
            <a:off x="7635081" y="3863182"/>
            <a:ext cx="354013" cy="431800"/>
          </a:xfrm>
          <a:prstGeom prst="rect">
            <a:avLst/>
          </a:prstGeom>
          <a:noFill/>
          <a:ln w="9525">
            <a:noFill/>
            <a:miter lim="800000"/>
            <a:headEnd/>
            <a:tailEnd/>
          </a:ln>
        </p:spPr>
      </p:pic>
      <p:pic>
        <p:nvPicPr>
          <p:cNvPr id="116754" name="Picture 25" descr="escherichia_04"/>
          <p:cNvPicPr>
            <a:picLocks noChangeAspect="1" noChangeArrowheads="1"/>
          </p:cNvPicPr>
          <p:nvPr/>
        </p:nvPicPr>
        <p:blipFill>
          <a:blip r:embed="rId10" cstate="print"/>
          <a:srcRect l="61266" t="26520"/>
          <a:stretch>
            <a:fillRect/>
          </a:stretch>
        </p:blipFill>
        <p:spPr bwMode="auto">
          <a:xfrm rot="8298311">
            <a:off x="900113" y="4551363"/>
            <a:ext cx="354012" cy="431800"/>
          </a:xfrm>
          <a:prstGeom prst="rect">
            <a:avLst/>
          </a:prstGeom>
          <a:noFill/>
          <a:ln w="9525">
            <a:noFill/>
            <a:miter lim="800000"/>
            <a:headEnd/>
            <a:tailEnd/>
          </a:ln>
        </p:spPr>
      </p:pic>
      <p:pic>
        <p:nvPicPr>
          <p:cNvPr id="116755" name="Picture 26" descr="escherichia_04"/>
          <p:cNvPicPr>
            <a:picLocks noChangeAspect="1" noChangeArrowheads="1"/>
          </p:cNvPicPr>
          <p:nvPr/>
        </p:nvPicPr>
        <p:blipFill>
          <a:blip r:embed="rId10" cstate="print"/>
          <a:srcRect l="61266" t="26520"/>
          <a:stretch>
            <a:fillRect/>
          </a:stretch>
        </p:blipFill>
        <p:spPr bwMode="auto">
          <a:xfrm rot="-5006645">
            <a:off x="4971257" y="3791744"/>
            <a:ext cx="354012" cy="431800"/>
          </a:xfrm>
          <a:prstGeom prst="rect">
            <a:avLst/>
          </a:prstGeom>
          <a:noFill/>
          <a:ln w="9525">
            <a:noFill/>
            <a:miter lim="800000"/>
            <a:headEnd/>
            <a:tailEnd/>
          </a:ln>
        </p:spPr>
      </p:pic>
      <p:pic>
        <p:nvPicPr>
          <p:cNvPr id="116756" name="Picture 27" descr="escherichia_04"/>
          <p:cNvPicPr>
            <a:picLocks noChangeAspect="1" noChangeArrowheads="1"/>
          </p:cNvPicPr>
          <p:nvPr/>
        </p:nvPicPr>
        <p:blipFill>
          <a:blip r:embed="rId10" cstate="print"/>
          <a:srcRect l="61266" t="26520"/>
          <a:stretch>
            <a:fillRect/>
          </a:stretch>
        </p:blipFill>
        <p:spPr bwMode="auto">
          <a:xfrm rot="3228272">
            <a:off x="6915943" y="5304632"/>
            <a:ext cx="354013" cy="431800"/>
          </a:xfrm>
          <a:prstGeom prst="rect">
            <a:avLst/>
          </a:prstGeom>
          <a:noFill/>
          <a:ln w="9525">
            <a:noFill/>
            <a:miter lim="800000"/>
            <a:headEnd/>
            <a:tailEnd/>
          </a:ln>
        </p:spPr>
      </p:pic>
      <p:pic>
        <p:nvPicPr>
          <p:cNvPr id="116757" name="Picture 28" descr="escherichia_04"/>
          <p:cNvPicPr>
            <a:picLocks noChangeAspect="1" noChangeArrowheads="1"/>
          </p:cNvPicPr>
          <p:nvPr/>
        </p:nvPicPr>
        <p:blipFill>
          <a:blip r:embed="rId10" cstate="print"/>
          <a:srcRect l="61266" t="26520"/>
          <a:stretch>
            <a:fillRect/>
          </a:stretch>
        </p:blipFill>
        <p:spPr bwMode="auto">
          <a:xfrm rot="3228272">
            <a:off x="3747294" y="6023769"/>
            <a:ext cx="354012" cy="431800"/>
          </a:xfrm>
          <a:prstGeom prst="rect">
            <a:avLst/>
          </a:prstGeom>
          <a:noFill/>
          <a:ln w="9525">
            <a:noFill/>
            <a:miter lim="800000"/>
            <a:headEnd/>
            <a:tailEnd/>
          </a:ln>
        </p:spPr>
      </p:pic>
      <p:pic>
        <p:nvPicPr>
          <p:cNvPr id="12317" name="Picture 29" descr="leucocita_03 "/>
          <p:cNvPicPr>
            <a:picLocks noChangeAspect="1" noChangeArrowheads="1"/>
          </p:cNvPicPr>
          <p:nvPr/>
        </p:nvPicPr>
        <p:blipFill>
          <a:blip r:embed="rId6" cstate="print"/>
          <a:srcRect/>
          <a:stretch>
            <a:fillRect/>
          </a:stretch>
        </p:blipFill>
        <p:spPr bwMode="auto">
          <a:xfrm>
            <a:off x="468313" y="5414963"/>
            <a:ext cx="719137" cy="717550"/>
          </a:xfrm>
          <a:prstGeom prst="rect">
            <a:avLst/>
          </a:prstGeom>
          <a:noFill/>
          <a:ln w="9525">
            <a:noFill/>
            <a:miter lim="800000"/>
            <a:headEnd/>
            <a:tailEnd/>
          </a:ln>
        </p:spPr>
      </p:pic>
      <p:pic>
        <p:nvPicPr>
          <p:cNvPr id="12318" name="Picture 30" descr="leucocita_03 "/>
          <p:cNvPicPr>
            <a:picLocks noChangeAspect="1" noChangeArrowheads="1"/>
          </p:cNvPicPr>
          <p:nvPr/>
        </p:nvPicPr>
        <p:blipFill>
          <a:blip r:embed="rId6" cstate="print"/>
          <a:srcRect/>
          <a:stretch>
            <a:fillRect/>
          </a:stretch>
        </p:blipFill>
        <p:spPr bwMode="auto">
          <a:xfrm>
            <a:off x="-719138" y="4694238"/>
            <a:ext cx="719138" cy="717550"/>
          </a:xfrm>
          <a:prstGeom prst="rect">
            <a:avLst/>
          </a:prstGeom>
          <a:noFill/>
          <a:ln w="9525">
            <a:noFill/>
            <a:miter lim="800000"/>
            <a:headEnd/>
            <a:tailEnd/>
          </a:ln>
        </p:spPr>
      </p:pic>
      <p:pic>
        <p:nvPicPr>
          <p:cNvPr id="12319" name="Picture 31" descr="leucocita_03 "/>
          <p:cNvPicPr>
            <a:picLocks noChangeAspect="1" noChangeArrowheads="1"/>
          </p:cNvPicPr>
          <p:nvPr/>
        </p:nvPicPr>
        <p:blipFill>
          <a:blip r:embed="rId6" cstate="print"/>
          <a:srcRect/>
          <a:stretch>
            <a:fillRect/>
          </a:stretch>
        </p:blipFill>
        <p:spPr bwMode="auto">
          <a:xfrm>
            <a:off x="-719138" y="5846763"/>
            <a:ext cx="719138" cy="717550"/>
          </a:xfrm>
          <a:prstGeom prst="rect">
            <a:avLst/>
          </a:prstGeom>
          <a:noFill/>
          <a:ln w="9525">
            <a:noFill/>
            <a:miter lim="800000"/>
            <a:headEnd/>
            <a:tailEnd/>
          </a:ln>
        </p:spPr>
      </p:pic>
      <p:pic>
        <p:nvPicPr>
          <p:cNvPr id="12320" name="Picture 32" descr="leucocita_03 "/>
          <p:cNvPicPr>
            <a:picLocks noChangeAspect="1" noChangeArrowheads="1"/>
          </p:cNvPicPr>
          <p:nvPr/>
        </p:nvPicPr>
        <p:blipFill>
          <a:blip r:embed="rId6" cstate="print"/>
          <a:srcRect/>
          <a:stretch>
            <a:fillRect/>
          </a:stretch>
        </p:blipFill>
        <p:spPr bwMode="auto">
          <a:xfrm>
            <a:off x="-719138" y="3759200"/>
            <a:ext cx="719138" cy="717550"/>
          </a:xfrm>
          <a:prstGeom prst="rect">
            <a:avLst/>
          </a:prstGeom>
          <a:noFill/>
          <a:ln w="9525">
            <a:noFill/>
            <a:miter lim="800000"/>
            <a:headEnd/>
            <a:tailEnd/>
          </a:ln>
        </p:spPr>
      </p:pic>
      <p:pic>
        <p:nvPicPr>
          <p:cNvPr id="12321" name="Picture 33" descr="leucocita_03 "/>
          <p:cNvPicPr>
            <a:picLocks noChangeAspect="1" noChangeArrowheads="1"/>
          </p:cNvPicPr>
          <p:nvPr/>
        </p:nvPicPr>
        <p:blipFill>
          <a:blip r:embed="rId6" cstate="print"/>
          <a:srcRect/>
          <a:stretch>
            <a:fillRect/>
          </a:stretch>
        </p:blipFill>
        <p:spPr bwMode="auto">
          <a:xfrm>
            <a:off x="3924300" y="5486400"/>
            <a:ext cx="719138" cy="717550"/>
          </a:xfrm>
          <a:prstGeom prst="rect">
            <a:avLst/>
          </a:prstGeom>
          <a:noFill/>
          <a:ln w="9525">
            <a:noFill/>
            <a:miter lim="800000"/>
            <a:headEnd/>
            <a:tailEnd/>
          </a:ln>
        </p:spPr>
      </p:pic>
      <p:pic>
        <p:nvPicPr>
          <p:cNvPr id="12322" name="Picture 34" descr="leucocita_03 "/>
          <p:cNvPicPr>
            <a:picLocks noChangeAspect="1" noChangeArrowheads="1"/>
          </p:cNvPicPr>
          <p:nvPr/>
        </p:nvPicPr>
        <p:blipFill>
          <a:blip r:embed="rId6" cstate="print"/>
          <a:srcRect/>
          <a:stretch>
            <a:fillRect/>
          </a:stretch>
        </p:blipFill>
        <p:spPr bwMode="auto">
          <a:xfrm>
            <a:off x="9144000" y="3929066"/>
            <a:ext cx="719138" cy="717550"/>
          </a:xfrm>
          <a:prstGeom prst="rect">
            <a:avLst/>
          </a:prstGeom>
          <a:noFill/>
          <a:ln w="9525">
            <a:noFill/>
            <a:miter lim="800000"/>
            <a:headEnd/>
            <a:tailEnd/>
          </a:ln>
        </p:spPr>
      </p:pic>
      <p:sp>
        <p:nvSpPr>
          <p:cNvPr id="116764" name="Rectangle 35"/>
          <p:cNvSpPr>
            <a:spLocks noChangeArrowheads="1"/>
          </p:cNvSpPr>
          <p:nvPr/>
        </p:nvSpPr>
        <p:spPr bwMode="auto">
          <a:xfrm>
            <a:off x="914400" y="260350"/>
            <a:ext cx="8229600" cy="1143000"/>
          </a:xfrm>
          <a:prstGeom prst="rect">
            <a:avLst/>
          </a:prstGeom>
          <a:noFill/>
          <a:ln w="9525">
            <a:noFill/>
            <a:miter lim="800000"/>
            <a:headEnd/>
            <a:tailEnd/>
          </a:ln>
        </p:spPr>
        <p:txBody>
          <a:bodyPr anchor="ctr"/>
          <a:lstStyle/>
          <a:p>
            <a:pPr algn="ctr"/>
            <a:r>
              <a:rPr lang="fa-IR" sz="3200" b="1">
                <a:cs typeface="B Roya" pitchFamily="2" charset="-78"/>
              </a:rPr>
              <a:t>خط دوم دفاع بدن ( دفاع غیر اختصاصی یا فاگوسیتوز)</a:t>
            </a:r>
            <a:endParaRPr lang="en-GB" sz="2400" b="1">
              <a:solidFill>
                <a:srgbClr val="3366FF"/>
              </a:solidFill>
              <a:latin typeface="Berlin Sans FB Demi" pitchFamily="34" charset="0"/>
            </a:endParaRPr>
          </a:p>
        </p:txBody>
      </p:sp>
      <p:sp>
        <p:nvSpPr>
          <p:cNvPr id="116765" name="Text Box 36"/>
          <p:cNvSpPr txBox="1">
            <a:spLocks noChangeArrowheads="1"/>
          </p:cNvSpPr>
          <p:nvPr/>
        </p:nvSpPr>
        <p:spPr bwMode="auto">
          <a:xfrm>
            <a:off x="468313" y="1714500"/>
            <a:ext cx="8064500" cy="1025525"/>
          </a:xfrm>
          <a:prstGeom prst="rect">
            <a:avLst/>
          </a:prstGeom>
          <a:noFill/>
          <a:ln w="9525">
            <a:noFill/>
            <a:miter lim="800000"/>
            <a:headEnd/>
            <a:tailEnd/>
          </a:ln>
        </p:spPr>
        <p:txBody>
          <a:bodyPr>
            <a:spAutoFit/>
          </a:bodyPr>
          <a:lstStyle/>
          <a:p>
            <a:pPr>
              <a:lnSpc>
                <a:spcPct val="130000"/>
              </a:lnSpc>
              <a:spcBef>
                <a:spcPct val="50000"/>
              </a:spcBef>
            </a:pPr>
            <a:r>
              <a:rPr lang="fa-IR" sz="2400">
                <a:cs typeface="B Morvarid" pitchFamily="2" charset="-78"/>
              </a:rPr>
              <a:t>گلبولهای سفید خون طی فرایندی که به آن فاگوسیتوز گفته می شود هر گونه جسم خارجی که می تواند یک میکروب هم باشد </a:t>
            </a:r>
            <a:r>
              <a:rPr lang="fa-IR" sz="2400" smtClean="0">
                <a:cs typeface="B Morvarid" pitchFamily="2" charset="-78"/>
              </a:rPr>
              <a:t>خورده </a:t>
            </a:r>
            <a:r>
              <a:rPr lang="fa-IR" sz="2400">
                <a:cs typeface="B Morvarid" pitchFamily="2" charset="-78"/>
              </a:rPr>
              <a:t>و آن را هضم می کند</a:t>
            </a:r>
            <a:r>
              <a:rPr lang="fa-IR" sz="2200"/>
              <a:t>.</a:t>
            </a:r>
            <a:endParaRPr lang="en-GB" sz="2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434 -0.08125 C -0.00816 -0.09629 -0.00972 -0.10926 -0.0184 -0.12083 C -0.02344 -0.14768 -0.02292 -0.17477 -0.02621 -0.20208 C -0.02847 -0.22083 -0.03333 -0.21921 -0.03871 -0.23333 C -0.04184 -0.24166 -0.04097 -0.25023 -0.04496 -0.25833 C -0.04722 -0.27291 -0.04653 -0.27222 -0.04653 -0.25625 " pathEditMode="relative" rAng="0" ptsTypes="fffffA">
                                      <p:cBhvr>
                                        <p:cTn id="6" dur="2000" fill="hold"/>
                                        <p:tgtEl>
                                          <p:spTgt spid="12317"/>
                                        </p:tgtEl>
                                        <p:attrNameLst>
                                          <p:attrName>ppt_x</p:attrName>
                                          <p:attrName>ppt_y</p:attrName>
                                        </p:attrNameLst>
                                      </p:cBhvr>
                                      <p:rCtr x="-22" y="-96"/>
                                    </p:animMotion>
                                  </p:childTnLst>
                                </p:cTn>
                              </p:par>
                              <p:par>
                                <p:cTn id="7" presetID="0" presetClass="path" presetSubtype="0" accel="50000" decel="50000" fill="hold" nodeType="withEffect">
                                  <p:stCondLst>
                                    <p:cond delay="0"/>
                                  </p:stCondLst>
                                  <p:childTnLst>
                                    <p:animMotion origin="layout" path="M -0.07153 0.0625 C -0.07257 0.06689 -0.07587 0.07037 -0.07622 0.075 C -0.07952 0.11759 -0.07466 0.16203 -0.08091 0.20416 C -0.08143 0.21319 -0.08247 0.23125 -0.08247 0.23148 " pathEditMode="relative" rAng="0" ptsTypes="fffA">
                                      <p:cBhvr>
                                        <p:cTn id="8" dur="2000" fill="hold"/>
                                        <p:tgtEl>
                                          <p:spTgt spid="12299"/>
                                        </p:tgtEl>
                                        <p:attrNameLst>
                                          <p:attrName>ppt_x</p:attrName>
                                          <p:attrName>ppt_y</p:attrName>
                                        </p:attrNameLst>
                                      </p:cBhvr>
                                      <p:rCtr x="-6" y="84"/>
                                    </p:animMotion>
                                  </p:childTnLst>
                                </p:cTn>
                              </p:par>
                              <p:par>
                                <p:cTn id="9" presetID="0" presetClass="path" presetSubtype="0" accel="50000" decel="50000" fill="hold" nodeType="withEffect">
                                  <p:stCondLst>
                                    <p:cond delay="0"/>
                                  </p:stCondLst>
                                  <p:childTnLst>
                                    <p:animMotion origin="layout" path="M 0.0316 -0.0838 L 0.10261 -0.28333 " pathEditMode="relative" rAng="0" ptsTypes="AA">
                                      <p:cBhvr>
                                        <p:cTn id="10" dur="2000" fill="hold"/>
                                        <p:tgtEl>
                                          <p:spTgt spid="12321"/>
                                        </p:tgtEl>
                                        <p:attrNameLst>
                                          <p:attrName>ppt_x</p:attrName>
                                          <p:attrName>ppt_y</p:attrName>
                                        </p:attrNameLst>
                                      </p:cBhvr>
                                      <p:rCtr x="35" y="-100"/>
                                    </p:animMotion>
                                  </p:childTnLst>
                                </p:cTn>
                              </p:par>
                              <p:par>
                                <p:cTn id="11" presetID="0" presetClass="path" presetSubtype="0" accel="50000" decel="50000" fill="hold" nodeType="withEffect">
                                  <p:stCondLst>
                                    <p:cond delay="0"/>
                                  </p:stCondLst>
                                  <p:childTnLst>
                                    <p:animMotion origin="layout" path="M -0.02274 0.01805 L -0.10139 0.14421 " pathEditMode="relative" rAng="0" ptsTypes="AA">
                                      <p:cBhvr>
                                        <p:cTn id="12" dur="2000" fill="hold"/>
                                        <p:tgtEl>
                                          <p:spTgt spid="12300"/>
                                        </p:tgtEl>
                                        <p:attrNameLst>
                                          <p:attrName>ppt_x</p:attrName>
                                          <p:attrName>ppt_y</p:attrName>
                                        </p:attrNameLst>
                                      </p:cBhvr>
                                      <p:rCtr x="-39" y="63"/>
                                    </p:animMotion>
                                  </p:childTnLst>
                                </p:cTn>
                              </p:par>
                              <p:par>
                                <p:cTn id="13" presetID="0" presetClass="path" presetSubtype="0" accel="50000" decel="50000" fill="hold" nodeType="withEffect">
                                  <p:stCondLst>
                                    <p:cond delay="0"/>
                                  </p:stCondLst>
                                  <p:childTnLst>
                                    <p:animMotion origin="layout" path="M -0.00782 -0.0838 L -0.06285 -0.3044 " pathEditMode="relative" rAng="0" ptsTypes="AA">
                                      <p:cBhvr>
                                        <p:cTn id="14" dur="2000" fill="hold"/>
                                        <p:tgtEl>
                                          <p:spTgt spid="12301"/>
                                        </p:tgtEl>
                                        <p:attrNameLst>
                                          <p:attrName>ppt_x</p:attrName>
                                          <p:attrName>ppt_y</p:attrName>
                                        </p:attrNameLst>
                                      </p:cBhvr>
                                      <p:rCtr x="-28" y="-110"/>
                                    </p:animMotion>
                                  </p:childTnLst>
                                </p:cTn>
                              </p:par>
                              <p:par>
                                <p:cTn id="15" presetID="0" presetClass="path" presetSubtype="0" accel="50000" decel="50000" fill="hold" nodeType="withEffect">
                                  <p:stCondLst>
                                    <p:cond delay="0"/>
                                  </p:stCondLst>
                                  <p:childTnLst>
                                    <p:animMotion origin="layout" path="M -3.88889E-6 2.59259E-6 L 0.1533 0.08403 " pathEditMode="relative" rAng="0" ptsTypes="AA">
                                      <p:cBhvr>
                                        <p:cTn id="16" dur="2000" fill="hold"/>
                                        <p:tgtEl>
                                          <p:spTgt spid="12320"/>
                                        </p:tgtEl>
                                        <p:attrNameLst>
                                          <p:attrName>ppt_x</p:attrName>
                                          <p:attrName>ppt_y</p:attrName>
                                        </p:attrNameLst>
                                      </p:cBhvr>
                                      <p:rCtr x="77" y="42"/>
                                    </p:animMotion>
                                  </p:childTnLst>
                                </p:cTn>
                              </p:par>
                              <p:par>
                                <p:cTn id="17" presetID="0" presetClass="path" presetSubtype="0" accel="50000" decel="50000" fill="hold" nodeType="withEffect">
                                  <p:stCondLst>
                                    <p:cond delay="0"/>
                                  </p:stCondLst>
                                  <p:childTnLst>
                                    <p:animMotion origin="layout" path="M -0.03924 -0.01042 L -0.39757 0.23102 " pathEditMode="relative" rAng="0" ptsTypes="AA">
                                      <p:cBhvr>
                                        <p:cTn id="18" dur="2000" fill="hold"/>
                                        <p:tgtEl>
                                          <p:spTgt spid="12322"/>
                                        </p:tgtEl>
                                        <p:attrNameLst>
                                          <p:attrName>ppt_x</p:attrName>
                                          <p:attrName>ppt_y</p:attrName>
                                        </p:attrNameLst>
                                      </p:cBhvr>
                                      <p:rCtr x="-179" y="121"/>
                                    </p:animMotion>
                                  </p:childTnLst>
                                </p:cTn>
                              </p:par>
                              <p:par>
                                <p:cTn id="19" presetID="0" presetClass="path" presetSubtype="0" accel="50000" decel="50000" fill="hold" nodeType="withEffect">
                                  <p:stCondLst>
                                    <p:cond delay="0"/>
                                  </p:stCondLst>
                                  <p:childTnLst>
                                    <p:animMotion origin="layout" path="M 0.03924 0.00023 L 0.46042 0.00023 " pathEditMode="relative" rAng="0" ptsTypes="AA">
                                      <p:cBhvr>
                                        <p:cTn id="20" dur="2000" fill="hold"/>
                                        <p:tgtEl>
                                          <p:spTgt spid="12319"/>
                                        </p:tgtEl>
                                        <p:attrNameLst>
                                          <p:attrName>ppt_x</p:attrName>
                                          <p:attrName>ppt_y</p:attrName>
                                        </p:attrNameLst>
                                      </p:cBhvr>
                                      <p:rCtr x="211" y="0"/>
                                    </p:animMotion>
                                  </p:childTnLst>
                                </p:cTn>
                              </p:par>
                              <p:par>
                                <p:cTn id="21" presetID="0" presetClass="path" presetSubtype="0" accel="50000" decel="50000" fill="hold" nodeType="withEffect">
                                  <p:stCondLst>
                                    <p:cond delay="0"/>
                                  </p:stCondLst>
                                  <p:childTnLst>
                                    <p:animMotion origin="layout" path="M 0.03924 -0.01019 L 0.44063 -0.15718 " pathEditMode="relative" rAng="0" ptsTypes="AA">
                                      <p:cBhvr>
                                        <p:cTn id="22" dur="2000" fill="hold"/>
                                        <p:tgtEl>
                                          <p:spTgt spid="12318"/>
                                        </p:tgtEl>
                                        <p:attrNameLst>
                                          <p:attrName>ppt_x</p:attrName>
                                          <p:attrName>ppt_y</p:attrName>
                                        </p:attrNameLst>
                                      </p:cBhvr>
                                      <p:rCtr x="201" y="-7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4"/>
          <p:cNvSpPr>
            <a:spLocks noChangeArrowheads="1"/>
          </p:cNvSpPr>
          <p:nvPr/>
        </p:nvSpPr>
        <p:spPr bwMode="auto">
          <a:xfrm>
            <a:off x="914400" y="260350"/>
            <a:ext cx="8229600" cy="1143000"/>
          </a:xfrm>
          <a:prstGeom prst="rect">
            <a:avLst/>
          </a:prstGeom>
          <a:noFill/>
          <a:ln w="9525">
            <a:noFill/>
            <a:miter lim="800000"/>
            <a:headEnd/>
            <a:tailEnd/>
          </a:ln>
        </p:spPr>
        <p:txBody>
          <a:bodyPr anchor="ctr"/>
          <a:lstStyle/>
          <a:p>
            <a:pPr algn="ctr"/>
            <a:r>
              <a:rPr lang="fa-IR" sz="3200" b="1">
                <a:cs typeface="B Roya" pitchFamily="2" charset="-78"/>
              </a:rPr>
              <a:t>خط دوم دفاع بدن ( دفاع غیر اختصاصی یا فاگوسیتوز)</a:t>
            </a:r>
            <a:endParaRPr lang="en-GB" sz="2400" b="1">
              <a:solidFill>
                <a:srgbClr val="3366FF"/>
              </a:solidFill>
              <a:latin typeface="Berlin Sans FB Demi" pitchFamily="34" charset="0"/>
            </a:endParaRPr>
          </a:p>
        </p:txBody>
      </p:sp>
      <p:pic>
        <p:nvPicPr>
          <p:cNvPr id="117763" name="Picture 7" descr="In this electron micrograph, a human white blood cell is trapping bacterial cells. This type of cell defends the body against pathogens by engulfing them, delivering them to the lysosome of the cells, and destroying them with the help of the lysosomal enzyme"/>
          <p:cNvPicPr>
            <a:picLocks noChangeAspect="1" noChangeArrowheads="1"/>
          </p:cNvPicPr>
          <p:nvPr/>
        </p:nvPicPr>
        <p:blipFill>
          <a:blip r:embed="rId2" cstate="print"/>
          <a:srcRect/>
          <a:stretch>
            <a:fillRect/>
          </a:stretch>
        </p:blipFill>
        <p:spPr bwMode="auto">
          <a:xfrm>
            <a:off x="5867400" y="2276475"/>
            <a:ext cx="2952750" cy="2433638"/>
          </a:xfrm>
          <a:prstGeom prst="rect">
            <a:avLst/>
          </a:prstGeom>
          <a:noFill/>
          <a:ln w="9525">
            <a:noFill/>
            <a:miter lim="800000"/>
            <a:headEnd/>
            <a:tailEnd/>
          </a:ln>
        </p:spPr>
      </p:pic>
      <p:sp>
        <p:nvSpPr>
          <p:cNvPr id="117764" name="Rectangle 8"/>
          <p:cNvSpPr>
            <a:spLocks noChangeArrowheads="1"/>
          </p:cNvSpPr>
          <p:nvPr/>
        </p:nvSpPr>
        <p:spPr bwMode="auto">
          <a:xfrm>
            <a:off x="5505450" y="5013325"/>
            <a:ext cx="3638550" cy="274638"/>
          </a:xfrm>
          <a:prstGeom prst="rect">
            <a:avLst/>
          </a:prstGeom>
          <a:noFill/>
          <a:ln w="9525">
            <a:noFill/>
            <a:miter lim="800000"/>
            <a:headEnd/>
            <a:tailEnd/>
          </a:ln>
        </p:spPr>
        <p:txBody>
          <a:bodyPr wrap="none" anchor="ctr">
            <a:spAutoFit/>
          </a:bodyPr>
          <a:lstStyle/>
          <a:p>
            <a:r>
              <a:rPr lang="en-GB" sz="1200" b="1"/>
              <a:t>www.csulb.edu/depts/biology/media/cell751.gif </a:t>
            </a:r>
          </a:p>
        </p:txBody>
      </p:sp>
      <p:grpSp>
        <p:nvGrpSpPr>
          <p:cNvPr id="2" name="Group 23"/>
          <p:cNvGrpSpPr>
            <a:grpSpLocks/>
          </p:cNvGrpSpPr>
          <p:nvPr/>
        </p:nvGrpSpPr>
        <p:grpSpPr bwMode="auto">
          <a:xfrm>
            <a:off x="395288" y="1628775"/>
            <a:ext cx="5040312" cy="4895850"/>
            <a:chOff x="395288" y="1628775"/>
            <a:chExt cx="5040312" cy="4895850"/>
          </a:xfrm>
        </p:grpSpPr>
        <p:sp>
          <p:nvSpPr>
            <p:cNvPr id="117766" name="AutoShape 28"/>
            <p:cNvSpPr>
              <a:spLocks noChangeArrowheads="1"/>
            </p:cNvSpPr>
            <p:nvPr/>
          </p:nvSpPr>
          <p:spPr bwMode="auto">
            <a:xfrm>
              <a:off x="395288" y="1628775"/>
              <a:ext cx="5040312" cy="4895850"/>
            </a:xfrm>
            <a:prstGeom prst="roundRect">
              <a:avLst>
                <a:gd name="adj" fmla="val 5449"/>
              </a:avLst>
            </a:prstGeom>
            <a:solidFill>
              <a:srgbClr val="DAEEF3"/>
            </a:solidFill>
            <a:ln w="38100">
              <a:solidFill>
                <a:srgbClr val="7030A0"/>
              </a:solidFill>
              <a:round/>
              <a:headEnd/>
              <a:tailEnd/>
            </a:ln>
          </p:spPr>
          <p:txBody>
            <a:bodyPr tIns="0"/>
            <a:lstStyle/>
            <a:p>
              <a:endParaRPr lang="en-GB" sz="1000"/>
            </a:p>
            <a:p>
              <a:endParaRPr lang="en-GB"/>
            </a:p>
          </p:txBody>
        </p:sp>
        <p:sp>
          <p:nvSpPr>
            <p:cNvPr id="117767" name="Text Box 5"/>
            <p:cNvSpPr txBox="1">
              <a:spLocks noChangeArrowheads="1"/>
            </p:cNvSpPr>
            <p:nvPr/>
          </p:nvSpPr>
          <p:spPr bwMode="auto">
            <a:xfrm>
              <a:off x="539750" y="1671638"/>
              <a:ext cx="4679950" cy="1269578"/>
            </a:xfrm>
            <a:prstGeom prst="rect">
              <a:avLst/>
            </a:prstGeom>
            <a:noFill/>
            <a:ln w="9525">
              <a:noFill/>
              <a:miter lim="800000"/>
              <a:headEnd/>
              <a:tailEnd/>
            </a:ln>
          </p:spPr>
          <p:txBody>
            <a:bodyPr>
              <a:spAutoFit/>
            </a:bodyPr>
            <a:lstStyle/>
            <a:p>
              <a:pPr>
                <a:lnSpc>
                  <a:spcPct val="130000"/>
                </a:lnSpc>
                <a:spcBef>
                  <a:spcPct val="50000"/>
                </a:spcBef>
              </a:pPr>
              <a:r>
                <a:rPr lang="fa-IR" sz="2000">
                  <a:cs typeface="B Morvarid" pitchFamily="2" charset="-78"/>
                </a:rPr>
                <a:t>در فرآیند فاگوسیتوزاجسام خارجی (میکروبها ) خورده و هضم میشوند و بدین ترتیب از بدن خارج میشوند.</a:t>
              </a:r>
              <a:endParaRPr lang="en-GB" sz="2000">
                <a:cs typeface="B Morvarid" pitchFamily="2" charset="-78"/>
              </a:endParaRPr>
            </a:p>
          </p:txBody>
        </p:sp>
        <p:pic>
          <p:nvPicPr>
            <p:cNvPr id="117768" name="Picture 9"/>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11188" y="3249613"/>
              <a:ext cx="1200150" cy="1047750"/>
            </a:xfrm>
            <a:prstGeom prst="rect">
              <a:avLst/>
            </a:prstGeom>
            <a:noFill/>
            <a:ln w="9525">
              <a:noFill/>
              <a:miter lim="800000"/>
              <a:headEnd/>
              <a:tailEnd/>
            </a:ln>
          </p:spPr>
        </p:pic>
        <p:pic>
          <p:nvPicPr>
            <p:cNvPr id="117769" name="Picture 10"/>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900113" y="4833938"/>
              <a:ext cx="1441450" cy="1163637"/>
            </a:xfrm>
            <a:prstGeom prst="rect">
              <a:avLst/>
            </a:prstGeom>
            <a:noFill/>
            <a:ln w="9525">
              <a:noFill/>
              <a:miter lim="800000"/>
              <a:headEnd/>
              <a:tailEnd/>
            </a:ln>
          </p:spPr>
        </p:pic>
        <p:pic>
          <p:nvPicPr>
            <p:cNvPr id="117770" name="Picture 11" descr="escherichia_03"/>
            <p:cNvPicPr>
              <a:picLocks noChangeAspect="1" noChangeArrowheads="1"/>
            </p:cNvPicPr>
            <p:nvPr/>
          </p:nvPicPr>
          <p:blipFill>
            <a:blip r:embed="rId5" cstate="print"/>
            <a:srcRect t="27061"/>
            <a:stretch>
              <a:fillRect/>
            </a:stretch>
          </p:blipFill>
          <p:spPr bwMode="auto">
            <a:xfrm rot="9807838">
              <a:off x="1908175" y="5194300"/>
              <a:ext cx="360363" cy="309563"/>
            </a:xfrm>
            <a:prstGeom prst="rect">
              <a:avLst/>
            </a:prstGeom>
            <a:noFill/>
            <a:ln w="9525">
              <a:noFill/>
              <a:miter lim="800000"/>
              <a:headEnd/>
              <a:tailEnd/>
            </a:ln>
          </p:spPr>
        </p:pic>
        <p:pic>
          <p:nvPicPr>
            <p:cNvPr id="117771" name="Picture 12" descr="escherichia_03"/>
            <p:cNvPicPr>
              <a:picLocks noChangeAspect="1" noChangeArrowheads="1"/>
            </p:cNvPicPr>
            <p:nvPr/>
          </p:nvPicPr>
          <p:blipFill>
            <a:blip r:embed="rId5" cstate="print"/>
            <a:srcRect t="27061"/>
            <a:stretch>
              <a:fillRect/>
            </a:stretch>
          </p:blipFill>
          <p:spPr bwMode="auto">
            <a:xfrm rot="9807838">
              <a:off x="1835150" y="3609975"/>
              <a:ext cx="360363" cy="309563"/>
            </a:xfrm>
            <a:prstGeom prst="rect">
              <a:avLst/>
            </a:prstGeom>
            <a:noFill/>
            <a:ln w="9525">
              <a:noFill/>
              <a:miter lim="800000"/>
              <a:headEnd/>
              <a:tailEnd/>
            </a:ln>
          </p:spPr>
        </p:pic>
        <p:pic>
          <p:nvPicPr>
            <p:cNvPr id="117772" name="Picture 1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067175" y="3681413"/>
              <a:ext cx="1200150" cy="1047750"/>
            </a:xfrm>
            <a:prstGeom prst="rect">
              <a:avLst/>
            </a:prstGeom>
            <a:noFill/>
            <a:ln w="9525">
              <a:noFill/>
              <a:miter lim="800000"/>
              <a:headEnd/>
              <a:tailEnd/>
            </a:ln>
          </p:spPr>
        </p:pic>
        <p:pic>
          <p:nvPicPr>
            <p:cNvPr id="117773" name="Picture 14"/>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3276600" y="5194300"/>
              <a:ext cx="1368425" cy="1258888"/>
            </a:xfrm>
            <a:prstGeom prst="rect">
              <a:avLst/>
            </a:prstGeom>
            <a:noFill/>
            <a:ln w="9525">
              <a:noFill/>
              <a:miter lim="800000"/>
              <a:headEnd/>
              <a:tailEnd/>
            </a:ln>
          </p:spPr>
        </p:pic>
        <p:pic>
          <p:nvPicPr>
            <p:cNvPr id="117774" name="Picture 15" descr="escherichia_03"/>
            <p:cNvPicPr>
              <a:picLocks noChangeAspect="1" noChangeArrowheads="1"/>
            </p:cNvPicPr>
            <p:nvPr/>
          </p:nvPicPr>
          <p:blipFill>
            <a:blip r:embed="rId7" cstate="print"/>
            <a:srcRect t="27061"/>
            <a:stretch>
              <a:fillRect/>
            </a:stretch>
          </p:blipFill>
          <p:spPr bwMode="auto">
            <a:xfrm rot="9807838">
              <a:off x="3997325" y="5697538"/>
              <a:ext cx="288925" cy="247650"/>
            </a:xfrm>
            <a:prstGeom prst="rect">
              <a:avLst/>
            </a:prstGeom>
            <a:noFill/>
            <a:ln w="9525">
              <a:noFill/>
              <a:miter lim="800000"/>
              <a:headEnd/>
              <a:tailEnd/>
            </a:ln>
          </p:spPr>
        </p:pic>
        <p:sp>
          <p:nvSpPr>
            <p:cNvPr id="117775" name="Oval 20"/>
            <p:cNvSpPr>
              <a:spLocks noChangeArrowheads="1"/>
            </p:cNvSpPr>
            <p:nvPr/>
          </p:nvSpPr>
          <p:spPr bwMode="auto">
            <a:xfrm>
              <a:off x="4787900" y="4221163"/>
              <a:ext cx="36513" cy="36512"/>
            </a:xfrm>
            <a:prstGeom prst="ellipse">
              <a:avLst/>
            </a:prstGeom>
            <a:solidFill>
              <a:srgbClr val="33CC33"/>
            </a:solidFill>
            <a:ln w="9525">
              <a:solidFill>
                <a:srgbClr val="33CC33"/>
              </a:solidFill>
              <a:round/>
              <a:headEnd/>
              <a:tailEnd/>
            </a:ln>
          </p:spPr>
          <p:txBody>
            <a:bodyPr wrap="none" anchor="ctr"/>
            <a:lstStyle/>
            <a:p>
              <a:endParaRPr lang="en-US"/>
            </a:p>
          </p:txBody>
        </p:sp>
        <p:sp>
          <p:nvSpPr>
            <p:cNvPr id="117776" name="Oval 21"/>
            <p:cNvSpPr>
              <a:spLocks noChangeArrowheads="1"/>
            </p:cNvSpPr>
            <p:nvPr/>
          </p:nvSpPr>
          <p:spPr bwMode="auto">
            <a:xfrm>
              <a:off x="4822825" y="4256088"/>
              <a:ext cx="36513" cy="36512"/>
            </a:xfrm>
            <a:prstGeom prst="ellipse">
              <a:avLst/>
            </a:prstGeom>
            <a:solidFill>
              <a:srgbClr val="33CC33"/>
            </a:solidFill>
            <a:ln w="9525">
              <a:solidFill>
                <a:srgbClr val="33CC33"/>
              </a:solidFill>
              <a:round/>
              <a:headEnd/>
              <a:tailEnd/>
            </a:ln>
          </p:spPr>
          <p:txBody>
            <a:bodyPr wrap="none" anchor="ctr"/>
            <a:lstStyle/>
            <a:p>
              <a:endParaRPr lang="en-US"/>
            </a:p>
          </p:txBody>
        </p:sp>
        <p:sp>
          <p:nvSpPr>
            <p:cNvPr id="117777" name="Oval 22"/>
            <p:cNvSpPr>
              <a:spLocks noChangeArrowheads="1"/>
            </p:cNvSpPr>
            <p:nvPr/>
          </p:nvSpPr>
          <p:spPr bwMode="auto">
            <a:xfrm>
              <a:off x="4787900" y="4292600"/>
              <a:ext cx="36513" cy="36513"/>
            </a:xfrm>
            <a:prstGeom prst="ellipse">
              <a:avLst/>
            </a:prstGeom>
            <a:solidFill>
              <a:srgbClr val="33CC33"/>
            </a:solidFill>
            <a:ln w="9525">
              <a:solidFill>
                <a:srgbClr val="33CC33"/>
              </a:solidFill>
              <a:round/>
              <a:headEnd/>
              <a:tailEnd/>
            </a:ln>
          </p:spPr>
          <p:txBody>
            <a:bodyPr wrap="none" anchor="ctr"/>
            <a:lstStyle/>
            <a:p>
              <a:endParaRPr lang="en-US"/>
            </a:p>
          </p:txBody>
        </p:sp>
        <p:sp>
          <p:nvSpPr>
            <p:cNvPr id="117778" name="Oval 23"/>
            <p:cNvSpPr>
              <a:spLocks noChangeArrowheads="1"/>
            </p:cNvSpPr>
            <p:nvPr/>
          </p:nvSpPr>
          <p:spPr bwMode="auto">
            <a:xfrm>
              <a:off x="4859338" y="4292600"/>
              <a:ext cx="36512" cy="36513"/>
            </a:xfrm>
            <a:prstGeom prst="ellipse">
              <a:avLst/>
            </a:prstGeom>
            <a:solidFill>
              <a:srgbClr val="33CC33"/>
            </a:solidFill>
            <a:ln w="9525">
              <a:solidFill>
                <a:srgbClr val="33CC33"/>
              </a:solidFill>
              <a:round/>
              <a:headEnd/>
              <a:tailEnd/>
            </a:ln>
          </p:spPr>
          <p:txBody>
            <a:bodyPr wrap="none" anchor="ctr"/>
            <a:lstStyle/>
            <a:p>
              <a:endParaRPr lang="en-US"/>
            </a:p>
          </p:txBody>
        </p:sp>
        <p:sp>
          <p:nvSpPr>
            <p:cNvPr id="117779" name="Oval 24"/>
            <p:cNvSpPr>
              <a:spLocks noChangeArrowheads="1"/>
            </p:cNvSpPr>
            <p:nvPr/>
          </p:nvSpPr>
          <p:spPr bwMode="auto">
            <a:xfrm>
              <a:off x="4822825" y="4365625"/>
              <a:ext cx="36513" cy="36513"/>
            </a:xfrm>
            <a:prstGeom prst="ellipse">
              <a:avLst/>
            </a:prstGeom>
            <a:solidFill>
              <a:srgbClr val="33CC33"/>
            </a:solidFill>
            <a:ln w="9525">
              <a:solidFill>
                <a:srgbClr val="33CC33"/>
              </a:solidFill>
              <a:round/>
              <a:headEnd/>
              <a:tailEnd/>
            </a:ln>
          </p:spPr>
          <p:txBody>
            <a:bodyPr wrap="none" anchor="ctr"/>
            <a:lstStyle/>
            <a:p>
              <a:endParaRPr lang="en-US"/>
            </a:p>
          </p:txBody>
        </p:sp>
        <p:sp>
          <p:nvSpPr>
            <p:cNvPr id="117780" name="AutoShape 25"/>
            <p:cNvSpPr>
              <a:spLocks noChangeArrowheads="1"/>
            </p:cNvSpPr>
            <p:nvPr/>
          </p:nvSpPr>
          <p:spPr bwMode="auto">
            <a:xfrm>
              <a:off x="1116013" y="4402138"/>
              <a:ext cx="215900" cy="431800"/>
            </a:xfrm>
            <a:prstGeom prst="downArrow">
              <a:avLst>
                <a:gd name="adj1" fmla="val 50000"/>
                <a:gd name="adj2" fmla="val 50000"/>
              </a:avLst>
            </a:prstGeom>
            <a:solidFill>
              <a:schemeClr val="accent1"/>
            </a:solidFill>
            <a:ln w="9525">
              <a:solidFill>
                <a:schemeClr val="tx1"/>
              </a:solidFill>
              <a:miter lim="800000"/>
              <a:headEnd/>
              <a:tailEnd/>
            </a:ln>
          </p:spPr>
          <p:txBody>
            <a:bodyPr vert="eaVert" wrap="none" anchor="ctr"/>
            <a:lstStyle/>
            <a:p>
              <a:endParaRPr lang="en-US"/>
            </a:p>
          </p:txBody>
        </p:sp>
        <p:sp>
          <p:nvSpPr>
            <p:cNvPr id="117781" name="AutoShape 26"/>
            <p:cNvSpPr>
              <a:spLocks noChangeArrowheads="1"/>
            </p:cNvSpPr>
            <p:nvPr/>
          </p:nvSpPr>
          <p:spPr bwMode="auto">
            <a:xfrm>
              <a:off x="2339975" y="5770563"/>
              <a:ext cx="792163" cy="287337"/>
            </a:xfrm>
            <a:prstGeom prst="rightArrow">
              <a:avLst>
                <a:gd name="adj1" fmla="val 50000"/>
                <a:gd name="adj2" fmla="val 68923"/>
              </a:avLst>
            </a:prstGeom>
            <a:solidFill>
              <a:schemeClr val="accent1"/>
            </a:solidFill>
            <a:ln w="9525">
              <a:solidFill>
                <a:schemeClr val="tx1"/>
              </a:solidFill>
              <a:miter lim="800000"/>
              <a:headEnd/>
              <a:tailEnd/>
            </a:ln>
          </p:spPr>
          <p:txBody>
            <a:bodyPr wrap="none" anchor="ctr"/>
            <a:lstStyle/>
            <a:p>
              <a:endParaRPr lang="en-US"/>
            </a:p>
          </p:txBody>
        </p:sp>
        <p:sp>
          <p:nvSpPr>
            <p:cNvPr id="117782" name="AutoShape 27"/>
            <p:cNvSpPr>
              <a:spLocks noChangeArrowheads="1"/>
            </p:cNvSpPr>
            <p:nvPr/>
          </p:nvSpPr>
          <p:spPr bwMode="auto">
            <a:xfrm>
              <a:off x="4211638" y="4689475"/>
              <a:ext cx="360362" cy="649288"/>
            </a:xfrm>
            <a:prstGeom prst="upArrow">
              <a:avLst>
                <a:gd name="adj1" fmla="val 50000"/>
                <a:gd name="adj2" fmla="val 45044"/>
              </a:avLst>
            </a:prstGeom>
            <a:solidFill>
              <a:schemeClr val="accent1"/>
            </a:solidFill>
            <a:ln w="9525">
              <a:solidFill>
                <a:schemeClr val="tx1"/>
              </a:solidFill>
              <a:miter lim="800000"/>
              <a:headEnd/>
              <a:tailEnd/>
            </a:ln>
          </p:spPr>
          <p:txBody>
            <a:bodyPr vert="eaVert" wrap="none" anchor="ctr"/>
            <a:lstStyle/>
            <a:p>
              <a:endParaRPr lang="en-US"/>
            </a:p>
          </p:txBody>
        </p:sp>
      </p:gr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ctrTitle"/>
          </p:nvPr>
        </p:nvSpPr>
        <p:spPr>
          <a:xfrm>
            <a:off x="687388" y="2319338"/>
            <a:ext cx="7772400" cy="1470025"/>
          </a:xfrm>
        </p:spPr>
        <p:txBody>
          <a:bodyPr/>
          <a:lstStyle/>
          <a:p>
            <a:pPr algn="ctr" eaLnBrk="1" hangingPunct="1"/>
            <a:r>
              <a:rPr lang="fa-IR" dirty="0" smtClean="0">
                <a:cs typeface="B Morvarid" pitchFamily="2" charset="-78"/>
              </a:rPr>
              <a:t>خط سوم دفاع بدن</a:t>
            </a:r>
            <a:endParaRPr lang="en-GB" dirty="0" smtClean="0">
              <a:cs typeface="B Morvarid" pitchFamily="2" charset="-78"/>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Picture 29" descr="04_01"/>
          <p:cNvPicPr>
            <a:picLocks noChangeAspect="1" noChangeArrowheads="1"/>
          </p:cNvPicPr>
          <p:nvPr/>
        </p:nvPicPr>
        <p:blipFill>
          <a:blip r:embed="rId2" cstate="print"/>
          <a:srcRect t="2676" r="51990" b="-60"/>
          <a:stretch>
            <a:fillRect/>
          </a:stretch>
        </p:blipFill>
        <p:spPr bwMode="auto">
          <a:xfrm>
            <a:off x="4356100" y="1268413"/>
            <a:ext cx="4464050" cy="5445125"/>
          </a:xfrm>
          <a:prstGeom prst="rect">
            <a:avLst/>
          </a:prstGeom>
          <a:noFill/>
          <a:ln w="9525">
            <a:noFill/>
            <a:miter lim="800000"/>
            <a:headEnd/>
            <a:tailEnd/>
          </a:ln>
        </p:spPr>
      </p:pic>
      <p:sp>
        <p:nvSpPr>
          <p:cNvPr id="119811" name="AutoShape 23"/>
          <p:cNvSpPr>
            <a:spLocks noChangeArrowheads="1"/>
          </p:cNvSpPr>
          <p:nvPr/>
        </p:nvSpPr>
        <p:spPr bwMode="auto">
          <a:xfrm>
            <a:off x="395288" y="1628775"/>
            <a:ext cx="3744912" cy="4895850"/>
          </a:xfrm>
          <a:prstGeom prst="roundRect">
            <a:avLst>
              <a:gd name="adj" fmla="val 6995"/>
            </a:avLst>
          </a:prstGeom>
          <a:solidFill>
            <a:srgbClr val="DAEEF3"/>
          </a:solidFill>
          <a:ln w="38100">
            <a:solidFill>
              <a:srgbClr val="7030A0"/>
            </a:solidFill>
            <a:round/>
            <a:headEnd/>
            <a:tailEnd/>
          </a:ln>
        </p:spPr>
        <p:txBody>
          <a:bodyPr tIns="0"/>
          <a:lstStyle/>
          <a:p>
            <a:endParaRPr lang="en-GB" sz="1000"/>
          </a:p>
          <a:p>
            <a:endParaRPr lang="en-GB"/>
          </a:p>
        </p:txBody>
      </p:sp>
      <p:sp>
        <p:nvSpPr>
          <p:cNvPr id="119812" name="Rectangle 4"/>
          <p:cNvSpPr>
            <a:spLocks noChangeArrowheads="1"/>
          </p:cNvSpPr>
          <p:nvPr/>
        </p:nvSpPr>
        <p:spPr bwMode="auto">
          <a:xfrm>
            <a:off x="468313" y="115888"/>
            <a:ext cx="8229600" cy="1143000"/>
          </a:xfrm>
          <a:prstGeom prst="rect">
            <a:avLst/>
          </a:prstGeom>
          <a:noFill/>
          <a:ln w="9525">
            <a:noFill/>
            <a:miter lim="800000"/>
            <a:headEnd/>
            <a:tailEnd/>
          </a:ln>
        </p:spPr>
        <p:txBody>
          <a:bodyPr anchor="ctr"/>
          <a:lstStyle/>
          <a:p>
            <a:pPr algn="ctr"/>
            <a:r>
              <a:rPr lang="fa-IR" sz="4000" b="1">
                <a:solidFill>
                  <a:srgbClr val="1F497D"/>
                </a:solidFill>
                <a:latin typeface="Berlin Sans FB Demi" pitchFamily="34" charset="0"/>
                <a:cs typeface="B Morvarid" pitchFamily="2" charset="-78"/>
              </a:rPr>
              <a:t>خط سوم دفاعی بدن </a:t>
            </a:r>
            <a:r>
              <a:rPr lang="en-GB" sz="4000">
                <a:solidFill>
                  <a:srgbClr val="1F497D"/>
                </a:solidFill>
                <a:latin typeface="Berlin Sans FB Demi" pitchFamily="34" charset="0"/>
                <a:cs typeface="B Morvarid" pitchFamily="2" charset="-78"/>
              </a:rPr>
              <a:t/>
            </a:r>
            <a:br>
              <a:rPr lang="en-GB" sz="4000">
                <a:solidFill>
                  <a:srgbClr val="1F497D"/>
                </a:solidFill>
                <a:latin typeface="Berlin Sans FB Demi" pitchFamily="34" charset="0"/>
                <a:cs typeface="B Morvarid" pitchFamily="2" charset="-78"/>
              </a:rPr>
            </a:br>
            <a:r>
              <a:rPr lang="fa-IR" sz="3200" b="1" u="sng">
                <a:solidFill>
                  <a:srgbClr val="3366FF"/>
                </a:solidFill>
                <a:latin typeface="Berlin Sans FB Demi" pitchFamily="34" charset="0"/>
                <a:cs typeface="B Morvarid" pitchFamily="2" charset="-78"/>
              </a:rPr>
              <a:t>دفاع اختصاصی</a:t>
            </a:r>
            <a:endParaRPr lang="en-GB" sz="3200" b="1">
              <a:solidFill>
                <a:srgbClr val="3366FF"/>
              </a:solidFill>
              <a:latin typeface="Berlin Sans FB Demi" pitchFamily="34" charset="0"/>
              <a:cs typeface="B Morvarid" pitchFamily="2" charset="-78"/>
            </a:endParaRPr>
          </a:p>
        </p:txBody>
      </p:sp>
      <p:sp>
        <p:nvSpPr>
          <p:cNvPr id="119813" name="Text Box 5"/>
          <p:cNvSpPr txBox="1">
            <a:spLocks noChangeArrowheads="1"/>
          </p:cNvSpPr>
          <p:nvPr/>
        </p:nvSpPr>
        <p:spPr bwMode="auto">
          <a:xfrm>
            <a:off x="539750" y="1700213"/>
            <a:ext cx="3455988" cy="4448175"/>
          </a:xfrm>
          <a:prstGeom prst="rect">
            <a:avLst/>
          </a:prstGeom>
          <a:noFill/>
          <a:ln w="9525">
            <a:noFill/>
            <a:miter lim="800000"/>
            <a:headEnd/>
            <a:tailEnd/>
          </a:ln>
        </p:spPr>
        <p:txBody>
          <a:bodyPr>
            <a:spAutoFit/>
          </a:bodyPr>
          <a:lstStyle/>
          <a:p>
            <a:pPr>
              <a:lnSpc>
                <a:spcPct val="130000"/>
              </a:lnSpc>
              <a:spcBef>
                <a:spcPct val="50000"/>
              </a:spcBef>
            </a:pPr>
            <a:r>
              <a:rPr lang="fa-IR">
                <a:cs typeface="B Morvarid" pitchFamily="2" charset="-78"/>
              </a:rPr>
              <a:t>همه سلول های مهاجم در سطح خود آنتی ژن متمایز و مخصوص به خودشان را  دارند</a:t>
            </a:r>
          </a:p>
          <a:p>
            <a:pPr>
              <a:lnSpc>
                <a:spcPct val="130000"/>
              </a:lnSpc>
              <a:spcBef>
                <a:spcPct val="50000"/>
              </a:spcBef>
            </a:pPr>
            <a:r>
              <a:rPr lang="fa-IR">
                <a:cs typeface="B Morvarid" pitchFamily="2" charset="-78"/>
              </a:rPr>
              <a:t>وقتی گلبولهای خاص سفید خون با میکروبها روبرو میشوند به دو روش با آنها مبارزه میکنند.</a:t>
            </a:r>
            <a:endParaRPr lang="en-GB">
              <a:cs typeface="B Morvarid" pitchFamily="2" charset="-78"/>
            </a:endParaRPr>
          </a:p>
          <a:p>
            <a:pPr>
              <a:lnSpc>
                <a:spcPct val="130000"/>
              </a:lnSpc>
              <a:spcBef>
                <a:spcPct val="50000"/>
              </a:spcBef>
            </a:pPr>
            <a:r>
              <a:rPr lang="fa-IR">
                <a:cs typeface="B Morvarid" pitchFamily="2" charset="-78"/>
              </a:rPr>
              <a:t>ماده ای به نام آنتی بادی تولید میکنند که با آنتی ژن میکروب هم خوانی داشته باشد  و به آن اتصال پیدا کند.</a:t>
            </a:r>
          </a:p>
          <a:p>
            <a:pPr>
              <a:lnSpc>
                <a:spcPct val="130000"/>
              </a:lnSpc>
              <a:spcBef>
                <a:spcPct val="50000"/>
              </a:spcBef>
            </a:pPr>
            <a:r>
              <a:rPr lang="fa-IR">
                <a:cs typeface="B Morvarid" pitchFamily="2" charset="-78"/>
              </a:rPr>
              <a:t>به دیگر گلبولهای سفید هم پیغام داده میشود که همان آنتی بادی را به میزان زیاد بسازند.</a:t>
            </a:r>
            <a:endParaRPr lang="en-GB">
              <a:cs typeface="B Morvarid" pitchFamily="2" charset="-78"/>
            </a:endParaRPr>
          </a:p>
        </p:txBody>
      </p:sp>
      <p:sp>
        <p:nvSpPr>
          <p:cNvPr id="15404" name="AutoShape 44"/>
          <p:cNvSpPr>
            <a:spLocks noChangeArrowheads="1"/>
          </p:cNvSpPr>
          <p:nvPr/>
        </p:nvSpPr>
        <p:spPr bwMode="auto">
          <a:xfrm rot="8131918">
            <a:off x="6443663" y="3573463"/>
            <a:ext cx="431800" cy="360362"/>
          </a:xfrm>
          <a:prstGeom prst="chevron">
            <a:avLst>
              <a:gd name="adj" fmla="val 29956"/>
            </a:avLst>
          </a:prstGeom>
          <a:solidFill>
            <a:srgbClr val="33CC33"/>
          </a:solidFill>
          <a:ln w="9525">
            <a:solidFill>
              <a:srgbClr val="33CC33"/>
            </a:solidFill>
            <a:miter lim="800000"/>
            <a:headEnd/>
            <a:tailEnd/>
          </a:ln>
        </p:spPr>
        <p:txBody>
          <a:bodyPr wrap="none" anchor="ctr"/>
          <a:lstStyle/>
          <a:p>
            <a:endParaRPr lang="en-US"/>
          </a:p>
        </p:txBody>
      </p:sp>
      <p:grpSp>
        <p:nvGrpSpPr>
          <p:cNvPr id="2" name="Group 52"/>
          <p:cNvGrpSpPr>
            <a:grpSpLocks/>
          </p:cNvGrpSpPr>
          <p:nvPr/>
        </p:nvGrpSpPr>
        <p:grpSpPr bwMode="auto">
          <a:xfrm>
            <a:off x="7308850" y="5949950"/>
            <a:ext cx="504825" cy="576263"/>
            <a:chOff x="3334" y="1888"/>
            <a:chExt cx="318" cy="363"/>
          </a:xfrm>
        </p:grpSpPr>
        <p:sp>
          <p:nvSpPr>
            <p:cNvPr id="119856" name="AutoShape 47"/>
            <p:cNvSpPr>
              <a:spLocks noChangeArrowheads="1"/>
            </p:cNvSpPr>
            <p:nvPr/>
          </p:nvSpPr>
          <p:spPr bwMode="auto">
            <a:xfrm rot="617396">
              <a:off x="3334" y="1979"/>
              <a:ext cx="91" cy="46"/>
            </a:xfrm>
            <a:prstGeom prst="chevron">
              <a:avLst>
                <a:gd name="adj" fmla="val 49457"/>
              </a:avLst>
            </a:prstGeom>
            <a:solidFill>
              <a:srgbClr val="FFFF00"/>
            </a:solidFill>
            <a:ln w="9525">
              <a:solidFill>
                <a:srgbClr val="FFFF00"/>
              </a:solidFill>
              <a:miter lim="800000"/>
              <a:headEnd/>
              <a:tailEnd/>
            </a:ln>
          </p:spPr>
          <p:txBody>
            <a:bodyPr wrap="none" anchor="ctr"/>
            <a:lstStyle/>
            <a:p>
              <a:endParaRPr lang="en-US"/>
            </a:p>
          </p:txBody>
        </p:sp>
        <p:sp>
          <p:nvSpPr>
            <p:cNvPr id="119857" name="AutoShape 48"/>
            <p:cNvSpPr>
              <a:spLocks noChangeArrowheads="1"/>
            </p:cNvSpPr>
            <p:nvPr/>
          </p:nvSpPr>
          <p:spPr bwMode="auto">
            <a:xfrm rot="6555753">
              <a:off x="3492" y="1911"/>
              <a:ext cx="91" cy="46"/>
            </a:xfrm>
            <a:prstGeom prst="chevron">
              <a:avLst>
                <a:gd name="adj" fmla="val 49457"/>
              </a:avLst>
            </a:prstGeom>
            <a:solidFill>
              <a:srgbClr val="FFFF00"/>
            </a:solidFill>
            <a:ln w="9525">
              <a:solidFill>
                <a:srgbClr val="FFFF00"/>
              </a:solidFill>
              <a:miter lim="800000"/>
              <a:headEnd/>
              <a:tailEnd/>
            </a:ln>
          </p:spPr>
          <p:txBody>
            <a:bodyPr wrap="none" anchor="ctr"/>
            <a:lstStyle/>
            <a:p>
              <a:endParaRPr lang="en-US"/>
            </a:p>
          </p:txBody>
        </p:sp>
        <p:sp>
          <p:nvSpPr>
            <p:cNvPr id="119858" name="AutoShape 49"/>
            <p:cNvSpPr>
              <a:spLocks noChangeArrowheads="1"/>
            </p:cNvSpPr>
            <p:nvPr/>
          </p:nvSpPr>
          <p:spPr bwMode="auto">
            <a:xfrm rot="-4692158">
              <a:off x="3446" y="2183"/>
              <a:ext cx="91" cy="46"/>
            </a:xfrm>
            <a:prstGeom prst="chevron">
              <a:avLst>
                <a:gd name="adj" fmla="val 49457"/>
              </a:avLst>
            </a:prstGeom>
            <a:solidFill>
              <a:srgbClr val="FFFF00"/>
            </a:solidFill>
            <a:ln w="9525">
              <a:solidFill>
                <a:srgbClr val="FFFF00"/>
              </a:solidFill>
              <a:miter lim="800000"/>
              <a:headEnd/>
              <a:tailEnd/>
            </a:ln>
          </p:spPr>
          <p:txBody>
            <a:bodyPr wrap="none" anchor="ctr"/>
            <a:lstStyle/>
            <a:p>
              <a:endParaRPr lang="en-US"/>
            </a:p>
          </p:txBody>
        </p:sp>
        <p:sp>
          <p:nvSpPr>
            <p:cNvPr id="119859" name="AutoShape 50"/>
            <p:cNvSpPr>
              <a:spLocks noChangeArrowheads="1"/>
            </p:cNvSpPr>
            <p:nvPr/>
          </p:nvSpPr>
          <p:spPr bwMode="auto">
            <a:xfrm rot="-10092157">
              <a:off x="3561" y="2069"/>
              <a:ext cx="91" cy="46"/>
            </a:xfrm>
            <a:prstGeom prst="chevron">
              <a:avLst>
                <a:gd name="adj" fmla="val 49457"/>
              </a:avLst>
            </a:prstGeom>
            <a:solidFill>
              <a:srgbClr val="FFFF00"/>
            </a:solidFill>
            <a:ln w="9525">
              <a:solidFill>
                <a:srgbClr val="FFFF00"/>
              </a:solidFill>
              <a:miter lim="800000"/>
              <a:headEnd/>
              <a:tailEnd/>
            </a:ln>
          </p:spPr>
          <p:txBody>
            <a:bodyPr wrap="none" anchor="ctr"/>
            <a:lstStyle/>
            <a:p>
              <a:endParaRPr lang="en-US"/>
            </a:p>
          </p:txBody>
        </p:sp>
        <p:pic>
          <p:nvPicPr>
            <p:cNvPr id="119860" name="Picture 5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379" y="1933"/>
              <a:ext cx="259" cy="272"/>
            </a:xfrm>
            <a:prstGeom prst="rect">
              <a:avLst/>
            </a:prstGeom>
            <a:noFill/>
            <a:ln w="9525">
              <a:noFill/>
              <a:miter lim="800000"/>
              <a:headEnd/>
              <a:tailEnd/>
            </a:ln>
          </p:spPr>
        </p:pic>
      </p:grpSp>
      <p:grpSp>
        <p:nvGrpSpPr>
          <p:cNvPr id="3" name="Group 68"/>
          <p:cNvGrpSpPr>
            <a:grpSpLocks/>
          </p:cNvGrpSpPr>
          <p:nvPr/>
        </p:nvGrpSpPr>
        <p:grpSpPr bwMode="auto">
          <a:xfrm>
            <a:off x="4787900" y="1484313"/>
            <a:ext cx="793750" cy="865187"/>
            <a:chOff x="4421" y="2114"/>
            <a:chExt cx="500" cy="545"/>
          </a:xfrm>
        </p:grpSpPr>
        <p:sp>
          <p:nvSpPr>
            <p:cNvPr id="119851" name="AutoShape 63"/>
            <p:cNvSpPr>
              <a:spLocks noChangeArrowheads="1"/>
            </p:cNvSpPr>
            <p:nvPr/>
          </p:nvSpPr>
          <p:spPr bwMode="auto">
            <a:xfrm rot="6017396">
              <a:off x="4603" y="2591"/>
              <a:ext cx="91" cy="46"/>
            </a:xfrm>
            <a:prstGeom prst="chevron">
              <a:avLst>
                <a:gd name="adj" fmla="val 49457"/>
              </a:avLst>
            </a:prstGeom>
            <a:solidFill>
              <a:srgbClr val="33CC33"/>
            </a:solidFill>
            <a:ln w="9525">
              <a:solidFill>
                <a:srgbClr val="33CC33"/>
              </a:solidFill>
              <a:miter lim="800000"/>
              <a:headEnd/>
              <a:tailEnd/>
            </a:ln>
          </p:spPr>
          <p:txBody>
            <a:bodyPr wrap="none" anchor="ctr"/>
            <a:lstStyle/>
            <a:p>
              <a:endParaRPr lang="en-US"/>
            </a:p>
          </p:txBody>
        </p:sp>
        <p:sp>
          <p:nvSpPr>
            <p:cNvPr id="119852" name="AutoShape 64"/>
            <p:cNvSpPr>
              <a:spLocks noChangeArrowheads="1"/>
            </p:cNvSpPr>
            <p:nvPr/>
          </p:nvSpPr>
          <p:spPr bwMode="auto">
            <a:xfrm rot="-10455830">
              <a:off x="4421" y="2319"/>
              <a:ext cx="91" cy="46"/>
            </a:xfrm>
            <a:prstGeom prst="chevron">
              <a:avLst>
                <a:gd name="adj" fmla="val 49457"/>
              </a:avLst>
            </a:prstGeom>
            <a:solidFill>
              <a:srgbClr val="33CC33"/>
            </a:solidFill>
            <a:ln w="9525">
              <a:solidFill>
                <a:srgbClr val="33CC33"/>
              </a:solidFill>
              <a:miter lim="800000"/>
              <a:headEnd/>
              <a:tailEnd/>
            </a:ln>
          </p:spPr>
          <p:txBody>
            <a:bodyPr wrap="none" anchor="ctr"/>
            <a:lstStyle/>
            <a:p>
              <a:endParaRPr lang="en-US"/>
            </a:p>
          </p:txBody>
        </p:sp>
        <p:sp>
          <p:nvSpPr>
            <p:cNvPr id="119853" name="AutoShape 65"/>
            <p:cNvSpPr>
              <a:spLocks noChangeArrowheads="1"/>
            </p:cNvSpPr>
            <p:nvPr/>
          </p:nvSpPr>
          <p:spPr bwMode="auto">
            <a:xfrm rot="1168707">
              <a:off x="4830" y="2432"/>
              <a:ext cx="91" cy="46"/>
            </a:xfrm>
            <a:prstGeom prst="chevron">
              <a:avLst>
                <a:gd name="adj" fmla="val 49457"/>
              </a:avLst>
            </a:prstGeom>
            <a:solidFill>
              <a:srgbClr val="33CC33"/>
            </a:solidFill>
            <a:ln w="9525">
              <a:solidFill>
                <a:srgbClr val="33CC33"/>
              </a:solidFill>
              <a:miter lim="800000"/>
              <a:headEnd/>
              <a:tailEnd/>
            </a:ln>
          </p:spPr>
          <p:txBody>
            <a:bodyPr wrap="none" anchor="ctr"/>
            <a:lstStyle/>
            <a:p>
              <a:pPr algn="ctr"/>
              <a:endParaRPr lang="en-US" b="1"/>
            </a:p>
          </p:txBody>
        </p:sp>
        <p:sp>
          <p:nvSpPr>
            <p:cNvPr id="119854" name="AutoShape 66"/>
            <p:cNvSpPr>
              <a:spLocks noChangeArrowheads="1"/>
            </p:cNvSpPr>
            <p:nvPr/>
          </p:nvSpPr>
          <p:spPr bwMode="auto">
            <a:xfrm rot="-4340991">
              <a:off x="4716" y="2137"/>
              <a:ext cx="91" cy="46"/>
            </a:xfrm>
            <a:prstGeom prst="chevron">
              <a:avLst>
                <a:gd name="adj" fmla="val 49457"/>
              </a:avLst>
            </a:prstGeom>
            <a:solidFill>
              <a:srgbClr val="33CC33"/>
            </a:solidFill>
            <a:ln w="9525">
              <a:solidFill>
                <a:srgbClr val="33CC33"/>
              </a:solidFill>
              <a:miter lim="800000"/>
              <a:headEnd/>
              <a:tailEnd/>
            </a:ln>
          </p:spPr>
          <p:txBody>
            <a:bodyPr wrap="none" anchor="ctr"/>
            <a:lstStyle/>
            <a:p>
              <a:endParaRPr lang="en-US"/>
            </a:p>
          </p:txBody>
        </p:sp>
        <p:pic>
          <p:nvPicPr>
            <p:cNvPr id="119855" name="Picture 67" descr="leucocita_03 "/>
            <p:cNvPicPr>
              <a:picLocks noChangeAspect="1" noChangeArrowheads="1"/>
            </p:cNvPicPr>
            <p:nvPr/>
          </p:nvPicPr>
          <p:blipFill>
            <a:blip r:embed="rId4" cstate="print"/>
            <a:srcRect/>
            <a:stretch>
              <a:fillRect/>
            </a:stretch>
          </p:blipFill>
          <p:spPr bwMode="auto">
            <a:xfrm>
              <a:off x="4467" y="2160"/>
              <a:ext cx="453" cy="452"/>
            </a:xfrm>
            <a:prstGeom prst="rect">
              <a:avLst/>
            </a:prstGeom>
            <a:noFill/>
            <a:ln w="9525">
              <a:noFill/>
              <a:miter lim="800000"/>
              <a:headEnd/>
              <a:tailEnd/>
            </a:ln>
          </p:spPr>
        </p:pic>
      </p:grpSp>
      <p:grpSp>
        <p:nvGrpSpPr>
          <p:cNvPr id="4" name="Group 106"/>
          <p:cNvGrpSpPr>
            <a:grpSpLocks/>
          </p:cNvGrpSpPr>
          <p:nvPr/>
        </p:nvGrpSpPr>
        <p:grpSpPr bwMode="auto">
          <a:xfrm>
            <a:off x="4860925" y="4581525"/>
            <a:ext cx="1511300" cy="1439863"/>
            <a:chOff x="3062" y="2886"/>
            <a:chExt cx="952" cy="907"/>
          </a:xfrm>
        </p:grpSpPr>
        <p:sp>
          <p:nvSpPr>
            <p:cNvPr id="119847" name="AutoShape 39"/>
            <p:cNvSpPr>
              <a:spLocks noChangeArrowheads="1"/>
            </p:cNvSpPr>
            <p:nvPr/>
          </p:nvSpPr>
          <p:spPr bwMode="auto">
            <a:xfrm rot="7846707">
              <a:off x="3629" y="2908"/>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19848" name="AutoShape 70"/>
            <p:cNvSpPr>
              <a:spLocks noChangeArrowheads="1"/>
            </p:cNvSpPr>
            <p:nvPr/>
          </p:nvSpPr>
          <p:spPr bwMode="auto">
            <a:xfrm rot="-9834761">
              <a:off x="3742" y="3385"/>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19849" name="AutoShape 71"/>
            <p:cNvSpPr>
              <a:spLocks noChangeArrowheads="1"/>
            </p:cNvSpPr>
            <p:nvPr/>
          </p:nvSpPr>
          <p:spPr bwMode="auto">
            <a:xfrm rot="-2792570">
              <a:off x="3107" y="3543"/>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19850" name="AutoShape 72"/>
            <p:cNvSpPr>
              <a:spLocks noChangeArrowheads="1"/>
            </p:cNvSpPr>
            <p:nvPr/>
          </p:nvSpPr>
          <p:spPr bwMode="auto">
            <a:xfrm rot="1843683">
              <a:off x="3062" y="2976"/>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grpSp>
      <p:pic>
        <p:nvPicPr>
          <p:cNvPr id="119818" name="Picture 31"/>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4859338" y="4581525"/>
            <a:ext cx="1373187" cy="1441450"/>
          </a:xfrm>
          <a:prstGeom prst="rect">
            <a:avLst/>
          </a:prstGeom>
          <a:noFill/>
          <a:ln w="9525">
            <a:noFill/>
            <a:miter lim="800000"/>
            <a:headEnd/>
            <a:tailEnd/>
          </a:ln>
        </p:spPr>
      </p:pic>
      <p:sp>
        <p:nvSpPr>
          <p:cNvPr id="15435" name="AutoShape 75"/>
          <p:cNvSpPr>
            <a:spLocks noChangeArrowheads="1"/>
          </p:cNvSpPr>
          <p:nvPr/>
        </p:nvSpPr>
        <p:spPr bwMode="auto">
          <a:xfrm rot="-8697098">
            <a:off x="6300788" y="2276475"/>
            <a:ext cx="431800" cy="360363"/>
          </a:xfrm>
          <a:prstGeom prst="chevron">
            <a:avLst>
              <a:gd name="adj" fmla="val 29956"/>
            </a:avLst>
          </a:prstGeom>
          <a:solidFill>
            <a:srgbClr val="33CC33"/>
          </a:solidFill>
          <a:ln w="9525">
            <a:solidFill>
              <a:srgbClr val="33CC33"/>
            </a:solidFill>
            <a:miter lim="800000"/>
            <a:headEnd/>
            <a:tailEnd/>
          </a:ln>
        </p:spPr>
        <p:txBody>
          <a:bodyPr wrap="none" anchor="ctr"/>
          <a:lstStyle/>
          <a:p>
            <a:endParaRPr lang="en-US"/>
          </a:p>
        </p:txBody>
      </p:sp>
      <p:sp>
        <p:nvSpPr>
          <p:cNvPr id="15436" name="AutoShape 76"/>
          <p:cNvSpPr>
            <a:spLocks noChangeArrowheads="1"/>
          </p:cNvSpPr>
          <p:nvPr/>
        </p:nvSpPr>
        <p:spPr bwMode="auto">
          <a:xfrm rot="-2334485">
            <a:off x="7740650" y="2276475"/>
            <a:ext cx="431800" cy="360363"/>
          </a:xfrm>
          <a:prstGeom prst="chevron">
            <a:avLst>
              <a:gd name="adj" fmla="val 29956"/>
            </a:avLst>
          </a:prstGeom>
          <a:solidFill>
            <a:srgbClr val="33CC33"/>
          </a:solidFill>
          <a:ln w="9525">
            <a:solidFill>
              <a:srgbClr val="33CC33"/>
            </a:solidFill>
            <a:miter lim="800000"/>
            <a:headEnd/>
            <a:tailEnd/>
          </a:ln>
        </p:spPr>
        <p:txBody>
          <a:bodyPr wrap="none" anchor="ctr"/>
          <a:lstStyle/>
          <a:p>
            <a:endParaRPr lang="en-US"/>
          </a:p>
        </p:txBody>
      </p:sp>
      <p:sp>
        <p:nvSpPr>
          <p:cNvPr id="15437" name="AutoShape 77"/>
          <p:cNvSpPr>
            <a:spLocks noChangeArrowheads="1"/>
          </p:cNvSpPr>
          <p:nvPr/>
        </p:nvSpPr>
        <p:spPr bwMode="auto">
          <a:xfrm rot="2670536">
            <a:off x="7740650" y="3573463"/>
            <a:ext cx="431800" cy="360362"/>
          </a:xfrm>
          <a:prstGeom prst="chevron">
            <a:avLst>
              <a:gd name="adj" fmla="val 29956"/>
            </a:avLst>
          </a:prstGeom>
          <a:solidFill>
            <a:srgbClr val="33CC33"/>
          </a:solidFill>
          <a:ln w="9525">
            <a:solidFill>
              <a:srgbClr val="33CC33"/>
            </a:solidFill>
            <a:miter lim="800000"/>
            <a:headEnd/>
            <a:tailEnd/>
          </a:ln>
        </p:spPr>
        <p:txBody>
          <a:bodyPr wrap="none" anchor="ctr"/>
          <a:lstStyle/>
          <a:p>
            <a:endParaRPr lang="en-US"/>
          </a:p>
        </p:txBody>
      </p:sp>
      <p:pic>
        <p:nvPicPr>
          <p:cNvPr id="15417" name="Picture 57" descr="leucocita_03 "/>
          <p:cNvPicPr>
            <a:picLocks noChangeAspect="1" noChangeArrowheads="1"/>
          </p:cNvPicPr>
          <p:nvPr/>
        </p:nvPicPr>
        <p:blipFill>
          <a:blip r:embed="rId6" cstate="print"/>
          <a:srcRect/>
          <a:stretch>
            <a:fillRect/>
          </a:stretch>
        </p:blipFill>
        <p:spPr bwMode="auto">
          <a:xfrm>
            <a:off x="7056438" y="260350"/>
            <a:ext cx="2087562" cy="2082800"/>
          </a:xfrm>
          <a:prstGeom prst="rect">
            <a:avLst/>
          </a:prstGeom>
          <a:noFill/>
          <a:ln w="9525">
            <a:noFill/>
            <a:miter lim="800000"/>
            <a:headEnd/>
            <a:tailEnd/>
          </a:ln>
        </p:spPr>
      </p:pic>
      <p:grpSp>
        <p:nvGrpSpPr>
          <p:cNvPr id="5" name="Group 78"/>
          <p:cNvGrpSpPr>
            <a:grpSpLocks/>
          </p:cNvGrpSpPr>
          <p:nvPr/>
        </p:nvGrpSpPr>
        <p:grpSpPr bwMode="auto">
          <a:xfrm>
            <a:off x="5219700" y="2924175"/>
            <a:ext cx="504825" cy="576263"/>
            <a:chOff x="4421" y="2114"/>
            <a:chExt cx="500" cy="545"/>
          </a:xfrm>
        </p:grpSpPr>
        <p:sp>
          <p:nvSpPr>
            <p:cNvPr id="119842" name="AutoShape 79"/>
            <p:cNvSpPr>
              <a:spLocks noChangeArrowheads="1"/>
            </p:cNvSpPr>
            <p:nvPr/>
          </p:nvSpPr>
          <p:spPr bwMode="auto">
            <a:xfrm rot="6017396">
              <a:off x="4603" y="2591"/>
              <a:ext cx="91" cy="46"/>
            </a:xfrm>
            <a:prstGeom prst="chevron">
              <a:avLst>
                <a:gd name="adj" fmla="val 49457"/>
              </a:avLst>
            </a:prstGeom>
            <a:solidFill>
              <a:srgbClr val="33CC33"/>
            </a:solidFill>
            <a:ln w="9525">
              <a:solidFill>
                <a:srgbClr val="33CC33"/>
              </a:solidFill>
              <a:miter lim="800000"/>
              <a:headEnd/>
              <a:tailEnd/>
            </a:ln>
          </p:spPr>
          <p:txBody>
            <a:bodyPr wrap="none" anchor="ctr"/>
            <a:lstStyle/>
            <a:p>
              <a:endParaRPr lang="en-US"/>
            </a:p>
          </p:txBody>
        </p:sp>
        <p:sp>
          <p:nvSpPr>
            <p:cNvPr id="119843" name="AutoShape 80"/>
            <p:cNvSpPr>
              <a:spLocks noChangeArrowheads="1"/>
            </p:cNvSpPr>
            <p:nvPr/>
          </p:nvSpPr>
          <p:spPr bwMode="auto">
            <a:xfrm rot="-10455830">
              <a:off x="4421" y="2319"/>
              <a:ext cx="91" cy="46"/>
            </a:xfrm>
            <a:prstGeom prst="chevron">
              <a:avLst>
                <a:gd name="adj" fmla="val 49457"/>
              </a:avLst>
            </a:prstGeom>
            <a:solidFill>
              <a:srgbClr val="33CC33"/>
            </a:solidFill>
            <a:ln w="9525">
              <a:solidFill>
                <a:srgbClr val="33CC33"/>
              </a:solidFill>
              <a:miter lim="800000"/>
              <a:headEnd/>
              <a:tailEnd/>
            </a:ln>
          </p:spPr>
          <p:txBody>
            <a:bodyPr wrap="none" anchor="ctr"/>
            <a:lstStyle/>
            <a:p>
              <a:endParaRPr lang="en-US"/>
            </a:p>
          </p:txBody>
        </p:sp>
        <p:sp>
          <p:nvSpPr>
            <p:cNvPr id="119844" name="AutoShape 81"/>
            <p:cNvSpPr>
              <a:spLocks noChangeArrowheads="1"/>
            </p:cNvSpPr>
            <p:nvPr/>
          </p:nvSpPr>
          <p:spPr bwMode="auto">
            <a:xfrm rot="1168707">
              <a:off x="4830" y="2432"/>
              <a:ext cx="91" cy="46"/>
            </a:xfrm>
            <a:prstGeom prst="chevron">
              <a:avLst>
                <a:gd name="adj" fmla="val 49457"/>
              </a:avLst>
            </a:prstGeom>
            <a:solidFill>
              <a:srgbClr val="33CC33"/>
            </a:solidFill>
            <a:ln w="9525">
              <a:solidFill>
                <a:srgbClr val="33CC33"/>
              </a:solidFill>
              <a:miter lim="800000"/>
              <a:headEnd/>
              <a:tailEnd/>
            </a:ln>
          </p:spPr>
          <p:txBody>
            <a:bodyPr wrap="none" anchor="ctr"/>
            <a:lstStyle/>
            <a:p>
              <a:pPr algn="ctr"/>
              <a:endParaRPr lang="en-US" b="1"/>
            </a:p>
          </p:txBody>
        </p:sp>
        <p:sp>
          <p:nvSpPr>
            <p:cNvPr id="119845" name="AutoShape 82"/>
            <p:cNvSpPr>
              <a:spLocks noChangeArrowheads="1"/>
            </p:cNvSpPr>
            <p:nvPr/>
          </p:nvSpPr>
          <p:spPr bwMode="auto">
            <a:xfrm rot="-4340991">
              <a:off x="4716" y="2137"/>
              <a:ext cx="91" cy="46"/>
            </a:xfrm>
            <a:prstGeom prst="chevron">
              <a:avLst>
                <a:gd name="adj" fmla="val 49457"/>
              </a:avLst>
            </a:prstGeom>
            <a:solidFill>
              <a:srgbClr val="33CC33"/>
            </a:solidFill>
            <a:ln w="9525">
              <a:solidFill>
                <a:srgbClr val="33CC33"/>
              </a:solidFill>
              <a:miter lim="800000"/>
              <a:headEnd/>
              <a:tailEnd/>
            </a:ln>
          </p:spPr>
          <p:txBody>
            <a:bodyPr wrap="none" anchor="ctr"/>
            <a:lstStyle/>
            <a:p>
              <a:endParaRPr lang="en-US"/>
            </a:p>
          </p:txBody>
        </p:sp>
        <p:pic>
          <p:nvPicPr>
            <p:cNvPr id="119846" name="Picture 83" descr="leucocita_03 "/>
            <p:cNvPicPr>
              <a:picLocks noChangeAspect="1" noChangeArrowheads="1"/>
            </p:cNvPicPr>
            <p:nvPr/>
          </p:nvPicPr>
          <p:blipFill>
            <a:blip r:embed="rId7" cstate="print"/>
            <a:srcRect/>
            <a:stretch>
              <a:fillRect/>
            </a:stretch>
          </p:blipFill>
          <p:spPr bwMode="auto">
            <a:xfrm>
              <a:off x="4467" y="2160"/>
              <a:ext cx="453" cy="452"/>
            </a:xfrm>
            <a:prstGeom prst="rect">
              <a:avLst/>
            </a:prstGeom>
            <a:noFill/>
            <a:ln w="9525">
              <a:noFill/>
              <a:miter lim="800000"/>
              <a:headEnd/>
              <a:tailEnd/>
            </a:ln>
          </p:spPr>
        </p:pic>
      </p:grpSp>
      <p:grpSp>
        <p:nvGrpSpPr>
          <p:cNvPr id="6" name="Group 84"/>
          <p:cNvGrpSpPr>
            <a:grpSpLocks/>
          </p:cNvGrpSpPr>
          <p:nvPr/>
        </p:nvGrpSpPr>
        <p:grpSpPr bwMode="auto">
          <a:xfrm>
            <a:off x="7667625" y="1268413"/>
            <a:ext cx="938213" cy="865187"/>
            <a:chOff x="4421" y="2114"/>
            <a:chExt cx="500" cy="545"/>
          </a:xfrm>
        </p:grpSpPr>
        <p:sp>
          <p:nvSpPr>
            <p:cNvPr id="119837" name="AutoShape 85"/>
            <p:cNvSpPr>
              <a:spLocks noChangeArrowheads="1"/>
            </p:cNvSpPr>
            <p:nvPr/>
          </p:nvSpPr>
          <p:spPr bwMode="auto">
            <a:xfrm rot="6017396">
              <a:off x="4603" y="2591"/>
              <a:ext cx="91" cy="46"/>
            </a:xfrm>
            <a:prstGeom prst="chevron">
              <a:avLst>
                <a:gd name="adj" fmla="val 49457"/>
              </a:avLst>
            </a:prstGeom>
            <a:solidFill>
              <a:srgbClr val="33CC33"/>
            </a:solidFill>
            <a:ln w="9525">
              <a:solidFill>
                <a:srgbClr val="33CC33"/>
              </a:solidFill>
              <a:miter lim="800000"/>
              <a:headEnd/>
              <a:tailEnd/>
            </a:ln>
          </p:spPr>
          <p:txBody>
            <a:bodyPr wrap="none" anchor="ctr"/>
            <a:lstStyle/>
            <a:p>
              <a:endParaRPr lang="en-US"/>
            </a:p>
          </p:txBody>
        </p:sp>
        <p:sp>
          <p:nvSpPr>
            <p:cNvPr id="119838" name="AutoShape 86"/>
            <p:cNvSpPr>
              <a:spLocks noChangeArrowheads="1"/>
            </p:cNvSpPr>
            <p:nvPr/>
          </p:nvSpPr>
          <p:spPr bwMode="auto">
            <a:xfrm rot="-10455830">
              <a:off x="4421" y="2319"/>
              <a:ext cx="91" cy="46"/>
            </a:xfrm>
            <a:prstGeom prst="chevron">
              <a:avLst>
                <a:gd name="adj" fmla="val 49457"/>
              </a:avLst>
            </a:prstGeom>
            <a:solidFill>
              <a:srgbClr val="33CC33"/>
            </a:solidFill>
            <a:ln w="9525">
              <a:solidFill>
                <a:srgbClr val="33CC33"/>
              </a:solidFill>
              <a:miter lim="800000"/>
              <a:headEnd/>
              <a:tailEnd/>
            </a:ln>
          </p:spPr>
          <p:txBody>
            <a:bodyPr wrap="none" anchor="ctr"/>
            <a:lstStyle/>
            <a:p>
              <a:endParaRPr lang="en-US"/>
            </a:p>
          </p:txBody>
        </p:sp>
        <p:sp>
          <p:nvSpPr>
            <p:cNvPr id="119839" name="AutoShape 87"/>
            <p:cNvSpPr>
              <a:spLocks noChangeArrowheads="1"/>
            </p:cNvSpPr>
            <p:nvPr/>
          </p:nvSpPr>
          <p:spPr bwMode="auto">
            <a:xfrm rot="1168707">
              <a:off x="4830" y="2432"/>
              <a:ext cx="91" cy="46"/>
            </a:xfrm>
            <a:prstGeom prst="chevron">
              <a:avLst>
                <a:gd name="adj" fmla="val 49457"/>
              </a:avLst>
            </a:prstGeom>
            <a:solidFill>
              <a:srgbClr val="33CC33"/>
            </a:solidFill>
            <a:ln w="9525">
              <a:solidFill>
                <a:srgbClr val="33CC33"/>
              </a:solidFill>
              <a:miter lim="800000"/>
              <a:headEnd/>
              <a:tailEnd/>
            </a:ln>
          </p:spPr>
          <p:txBody>
            <a:bodyPr wrap="none" anchor="ctr"/>
            <a:lstStyle/>
            <a:p>
              <a:pPr algn="ctr"/>
              <a:endParaRPr lang="en-US" b="1"/>
            </a:p>
          </p:txBody>
        </p:sp>
        <p:sp>
          <p:nvSpPr>
            <p:cNvPr id="119840" name="AutoShape 88"/>
            <p:cNvSpPr>
              <a:spLocks noChangeArrowheads="1"/>
            </p:cNvSpPr>
            <p:nvPr/>
          </p:nvSpPr>
          <p:spPr bwMode="auto">
            <a:xfrm rot="-4340991">
              <a:off x="4716" y="2137"/>
              <a:ext cx="91" cy="46"/>
            </a:xfrm>
            <a:prstGeom prst="chevron">
              <a:avLst>
                <a:gd name="adj" fmla="val 49457"/>
              </a:avLst>
            </a:prstGeom>
            <a:solidFill>
              <a:srgbClr val="33CC33"/>
            </a:solidFill>
            <a:ln w="9525">
              <a:solidFill>
                <a:srgbClr val="33CC33"/>
              </a:solidFill>
              <a:miter lim="800000"/>
              <a:headEnd/>
              <a:tailEnd/>
            </a:ln>
          </p:spPr>
          <p:txBody>
            <a:bodyPr wrap="none" anchor="ctr"/>
            <a:lstStyle/>
            <a:p>
              <a:endParaRPr lang="en-US"/>
            </a:p>
          </p:txBody>
        </p:sp>
        <p:pic>
          <p:nvPicPr>
            <p:cNvPr id="119841" name="Picture 89" descr="leucocita_03 "/>
            <p:cNvPicPr>
              <a:picLocks noChangeAspect="1" noChangeArrowheads="1"/>
            </p:cNvPicPr>
            <p:nvPr/>
          </p:nvPicPr>
          <p:blipFill>
            <a:blip r:embed="rId8" cstate="print"/>
            <a:srcRect/>
            <a:stretch>
              <a:fillRect/>
            </a:stretch>
          </p:blipFill>
          <p:spPr bwMode="auto">
            <a:xfrm>
              <a:off x="4467" y="2160"/>
              <a:ext cx="453" cy="452"/>
            </a:xfrm>
            <a:prstGeom prst="rect">
              <a:avLst/>
            </a:prstGeom>
            <a:noFill/>
            <a:ln w="9525">
              <a:noFill/>
              <a:miter lim="800000"/>
              <a:headEnd/>
              <a:tailEnd/>
            </a:ln>
          </p:spPr>
        </p:pic>
      </p:grpSp>
      <p:grpSp>
        <p:nvGrpSpPr>
          <p:cNvPr id="7" name="Group 91"/>
          <p:cNvGrpSpPr>
            <a:grpSpLocks/>
          </p:cNvGrpSpPr>
          <p:nvPr/>
        </p:nvGrpSpPr>
        <p:grpSpPr bwMode="auto">
          <a:xfrm>
            <a:off x="8027988" y="5445125"/>
            <a:ext cx="503237" cy="504825"/>
            <a:chOff x="3062" y="2886"/>
            <a:chExt cx="952" cy="908"/>
          </a:xfrm>
        </p:grpSpPr>
        <p:sp>
          <p:nvSpPr>
            <p:cNvPr id="119832" name="AutoShape 92"/>
            <p:cNvSpPr>
              <a:spLocks noChangeArrowheads="1"/>
            </p:cNvSpPr>
            <p:nvPr/>
          </p:nvSpPr>
          <p:spPr bwMode="auto">
            <a:xfrm rot="7846707">
              <a:off x="3629" y="2908"/>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19833" name="AutoShape 93"/>
            <p:cNvSpPr>
              <a:spLocks noChangeArrowheads="1"/>
            </p:cNvSpPr>
            <p:nvPr/>
          </p:nvSpPr>
          <p:spPr bwMode="auto">
            <a:xfrm rot="-9834761">
              <a:off x="3742" y="3385"/>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19834" name="AutoShape 94"/>
            <p:cNvSpPr>
              <a:spLocks noChangeArrowheads="1"/>
            </p:cNvSpPr>
            <p:nvPr/>
          </p:nvSpPr>
          <p:spPr bwMode="auto">
            <a:xfrm rot="-2792570">
              <a:off x="3107" y="3543"/>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19835" name="AutoShape 95"/>
            <p:cNvSpPr>
              <a:spLocks noChangeArrowheads="1"/>
            </p:cNvSpPr>
            <p:nvPr/>
          </p:nvSpPr>
          <p:spPr bwMode="auto">
            <a:xfrm rot="1843683">
              <a:off x="3062" y="2976"/>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pic>
          <p:nvPicPr>
            <p:cNvPr id="119836" name="Picture 96"/>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3107" y="2886"/>
              <a:ext cx="865" cy="908"/>
            </a:xfrm>
            <a:prstGeom prst="rect">
              <a:avLst/>
            </a:prstGeom>
            <a:noFill/>
            <a:ln w="9525">
              <a:noFill/>
              <a:miter lim="800000"/>
              <a:headEnd/>
              <a:tailEnd/>
            </a:ln>
          </p:spPr>
        </p:pic>
      </p:grpSp>
      <p:grpSp>
        <p:nvGrpSpPr>
          <p:cNvPr id="8" name="Group 97"/>
          <p:cNvGrpSpPr>
            <a:grpSpLocks/>
          </p:cNvGrpSpPr>
          <p:nvPr/>
        </p:nvGrpSpPr>
        <p:grpSpPr bwMode="auto">
          <a:xfrm>
            <a:off x="6804025" y="4365625"/>
            <a:ext cx="1008063" cy="863600"/>
            <a:chOff x="3062" y="2886"/>
            <a:chExt cx="952" cy="908"/>
          </a:xfrm>
        </p:grpSpPr>
        <p:sp>
          <p:nvSpPr>
            <p:cNvPr id="119827" name="AutoShape 98"/>
            <p:cNvSpPr>
              <a:spLocks noChangeArrowheads="1"/>
            </p:cNvSpPr>
            <p:nvPr/>
          </p:nvSpPr>
          <p:spPr bwMode="auto">
            <a:xfrm rot="7846707">
              <a:off x="3629" y="2908"/>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19828" name="AutoShape 99"/>
            <p:cNvSpPr>
              <a:spLocks noChangeArrowheads="1"/>
            </p:cNvSpPr>
            <p:nvPr/>
          </p:nvSpPr>
          <p:spPr bwMode="auto">
            <a:xfrm rot="-9834761">
              <a:off x="3742" y="3385"/>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19829" name="AutoShape 100"/>
            <p:cNvSpPr>
              <a:spLocks noChangeArrowheads="1"/>
            </p:cNvSpPr>
            <p:nvPr/>
          </p:nvSpPr>
          <p:spPr bwMode="auto">
            <a:xfrm rot="-2792570">
              <a:off x="3107" y="3543"/>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19830" name="AutoShape 101"/>
            <p:cNvSpPr>
              <a:spLocks noChangeArrowheads="1"/>
            </p:cNvSpPr>
            <p:nvPr/>
          </p:nvSpPr>
          <p:spPr bwMode="auto">
            <a:xfrm rot="1843683">
              <a:off x="3062" y="2976"/>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pic>
          <p:nvPicPr>
            <p:cNvPr id="119831" name="Picture 102"/>
            <p:cNvPicPr>
              <a:picLocks noChangeAspect="1" noChangeArrowheads="1"/>
            </p:cNvPicPr>
            <p:nvPr/>
          </p:nvPicPr>
          <p:blipFill>
            <a:blip r:embed="rId10" cstate="print">
              <a:clrChange>
                <a:clrFrom>
                  <a:srgbClr val="FFFFFF"/>
                </a:clrFrom>
                <a:clrTo>
                  <a:srgbClr val="FFFFFF">
                    <a:alpha val="0"/>
                  </a:srgbClr>
                </a:clrTo>
              </a:clrChange>
            </a:blip>
            <a:srcRect/>
            <a:stretch>
              <a:fillRect/>
            </a:stretch>
          </p:blipFill>
          <p:spPr bwMode="auto">
            <a:xfrm>
              <a:off x="3107" y="2886"/>
              <a:ext cx="865" cy="908"/>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0" presetClass="path" presetSubtype="0" accel="50000" decel="50000" fill="hold" nodeType="clickEffect">
                                  <p:stCondLst>
                                    <p:cond delay="0"/>
                                  </p:stCondLst>
                                  <p:childTnLst>
                                    <p:animMotion origin="layout" path="M -3.88889E-6 -0.04166 C -0.01145 -0.04675 -0.02482 -0.04305 -0.03611 -0.03796 C -0.0427 -0.02615 -0.04635 -0.02291 -0.05 -0.00833 C -0.05086 -0.00462 -0.05277 0.00278 -0.05277 0.00301 C -0.05225 0.02547 -0.05694 0.08334 -0.0375 0.10278 C -0.03628 0.10764 -0.03593 0.11274 -0.03472 0.1176 C -0.03368 0.122 -0.03159 0.12616 -0.03055 0.13056 C -0.03211 0.20533 -0.02222 0.18149 -0.0375 0.21204 C -0.04149 0.21991 -0.0592 0.22223 -0.06527 0.225 C -0.06979 0.22709 -0.07777 0.23426 -0.07777 0.23426 C -0.07916 0.23982 -0.08003 0.2463 -0.08333 0.25093 C -0.0875 0.25649 -0.09184 0.25857 -0.09444 0.26575 " pathEditMode="relative" rAng="0" ptsTypes="fffffffffffA">
                                      <p:cBhvr>
                                        <p:cTn id="20" dur="2000" fill="hold"/>
                                        <p:tgtEl>
                                          <p:spTgt spid="15417"/>
                                        </p:tgtEl>
                                        <p:attrNameLst>
                                          <p:attrName>ppt_x</p:attrName>
                                          <p:attrName>ppt_y</p:attrName>
                                        </p:attrNameLst>
                                      </p:cBhvr>
                                      <p:rCtr x="-4700" y="15100"/>
                                    </p:animMotion>
                                  </p:childTnLst>
                                </p:cTn>
                              </p:par>
                            </p:childTnLst>
                          </p:cTn>
                        </p:par>
                        <p:par>
                          <p:cTn id="21" fill="hold">
                            <p:stCondLst>
                              <p:cond delay="2000"/>
                            </p:stCondLst>
                            <p:childTnLst>
                              <p:par>
                                <p:cTn id="22" presetID="9" presetClass="entr" presetSubtype="0" fill="hold" grpId="0" nodeType="afterEffect">
                                  <p:stCondLst>
                                    <p:cond delay="0"/>
                                  </p:stCondLst>
                                  <p:childTnLst>
                                    <p:set>
                                      <p:cBhvr>
                                        <p:cTn id="23" dur="1" fill="hold">
                                          <p:stCondLst>
                                            <p:cond delay="0"/>
                                          </p:stCondLst>
                                        </p:cTn>
                                        <p:tgtEl>
                                          <p:spTgt spid="15437"/>
                                        </p:tgtEl>
                                        <p:attrNameLst>
                                          <p:attrName>style.visibility</p:attrName>
                                        </p:attrNameLst>
                                      </p:cBhvr>
                                      <p:to>
                                        <p:strVal val="visible"/>
                                      </p:to>
                                    </p:set>
                                    <p:animEffect transition="in" filter="dissolve">
                                      <p:cBhvr>
                                        <p:cTn id="24" dur="500"/>
                                        <p:tgtEl>
                                          <p:spTgt spid="15437"/>
                                        </p:tgtEl>
                                      </p:cBhvr>
                                    </p:animEffect>
                                  </p:childTnLst>
                                </p:cTn>
                              </p:par>
                            </p:childTnLst>
                          </p:cTn>
                        </p:par>
                        <p:par>
                          <p:cTn id="25" fill="hold">
                            <p:stCondLst>
                              <p:cond delay="2500"/>
                            </p:stCondLst>
                            <p:childTnLst>
                              <p:par>
                                <p:cTn id="26" presetID="9" presetClass="entr" presetSubtype="0" fill="hold" grpId="0" nodeType="afterEffect">
                                  <p:stCondLst>
                                    <p:cond delay="0"/>
                                  </p:stCondLst>
                                  <p:childTnLst>
                                    <p:set>
                                      <p:cBhvr>
                                        <p:cTn id="27" dur="1" fill="hold">
                                          <p:stCondLst>
                                            <p:cond delay="0"/>
                                          </p:stCondLst>
                                        </p:cTn>
                                        <p:tgtEl>
                                          <p:spTgt spid="15436"/>
                                        </p:tgtEl>
                                        <p:attrNameLst>
                                          <p:attrName>style.visibility</p:attrName>
                                        </p:attrNameLst>
                                      </p:cBhvr>
                                      <p:to>
                                        <p:strVal val="visible"/>
                                      </p:to>
                                    </p:set>
                                    <p:animEffect transition="in" filter="dissolve">
                                      <p:cBhvr>
                                        <p:cTn id="28" dur="500"/>
                                        <p:tgtEl>
                                          <p:spTgt spid="15436"/>
                                        </p:tgtEl>
                                      </p:cBhvr>
                                    </p:animEffect>
                                  </p:childTnLst>
                                </p:cTn>
                              </p:par>
                            </p:childTnLst>
                          </p:cTn>
                        </p:par>
                        <p:par>
                          <p:cTn id="29" fill="hold">
                            <p:stCondLst>
                              <p:cond delay="3000"/>
                            </p:stCondLst>
                            <p:childTnLst>
                              <p:par>
                                <p:cTn id="30" presetID="9" presetClass="entr" presetSubtype="0" fill="hold" grpId="0" nodeType="afterEffect">
                                  <p:stCondLst>
                                    <p:cond delay="0"/>
                                  </p:stCondLst>
                                  <p:childTnLst>
                                    <p:set>
                                      <p:cBhvr>
                                        <p:cTn id="31" dur="1" fill="hold">
                                          <p:stCondLst>
                                            <p:cond delay="0"/>
                                          </p:stCondLst>
                                        </p:cTn>
                                        <p:tgtEl>
                                          <p:spTgt spid="15435"/>
                                        </p:tgtEl>
                                        <p:attrNameLst>
                                          <p:attrName>style.visibility</p:attrName>
                                        </p:attrNameLst>
                                      </p:cBhvr>
                                      <p:to>
                                        <p:strVal val="visible"/>
                                      </p:to>
                                    </p:set>
                                    <p:animEffect transition="in" filter="dissolve">
                                      <p:cBhvr>
                                        <p:cTn id="32" dur="500"/>
                                        <p:tgtEl>
                                          <p:spTgt spid="15435"/>
                                        </p:tgtEl>
                                      </p:cBhvr>
                                    </p:animEffect>
                                  </p:childTnLst>
                                </p:cTn>
                              </p:par>
                            </p:childTnLst>
                          </p:cTn>
                        </p:par>
                        <p:par>
                          <p:cTn id="33" fill="hold">
                            <p:stCondLst>
                              <p:cond delay="3500"/>
                            </p:stCondLst>
                            <p:childTnLst>
                              <p:par>
                                <p:cTn id="34" presetID="9" presetClass="entr" presetSubtype="0" fill="hold" grpId="0" nodeType="afterEffect">
                                  <p:stCondLst>
                                    <p:cond delay="0"/>
                                  </p:stCondLst>
                                  <p:childTnLst>
                                    <p:set>
                                      <p:cBhvr>
                                        <p:cTn id="35" dur="1" fill="hold">
                                          <p:stCondLst>
                                            <p:cond delay="0"/>
                                          </p:stCondLst>
                                        </p:cTn>
                                        <p:tgtEl>
                                          <p:spTgt spid="15404"/>
                                        </p:tgtEl>
                                        <p:attrNameLst>
                                          <p:attrName>style.visibility</p:attrName>
                                        </p:attrNameLst>
                                      </p:cBhvr>
                                      <p:to>
                                        <p:strVal val="visible"/>
                                      </p:to>
                                    </p:set>
                                    <p:animEffect transition="in" filter="dissolve">
                                      <p:cBhvr>
                                        <p:cTn id="36" dur="500"/>
                                        <p:tgtEl>
                                          <p:spTgt spid="15404"/>
                                        </p:tgtEl>
                                      </p:cBhvr>
                                    </p:animEffect>
                                  </p:childTnLst>
                                </p:cTn>
                              </p:par>
                            </p:childTnLst>
                          </p:cTn>
                        </p:par>
                        <p:par>
                          <p:cTn id="37" fill="hold">
                            <p:stCondLst>
                              <p:cond delay="4000"/>
                            </p:stCondLst>
                            <p:childTnLst>
                              <p:par>
                                <p:cTn id="38" presetID="1" presetClass="entr" presetSubtype="0"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childTnLst>
                                </p:cTn>
                              </p:par>
                            </p:childTnLst>
                          </p:cTn>
                        </p:par>
                        <p:par>
                          <p:cTn id="40" fill="hold">
                            <p:stCondLst>
                              <p:cond delay="4000"/>
                            </p:stCondLst>
                            <p:childTnLst>
                              <p:par>
                                <p:cTn id="41" presetID="1"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childTnLst>
                                </p:cTn>
                              </p:par>
                            </p:childTnLst>
                          </p:cTn>
                        </p:par>
                        <p:par>
                          <p:cTn id="43" fill="hold">
                            <p:stCondLst>
                              <p:cond delay="4000"/>
                            </p:stCondLst>
                            <p:childTnLst>
                              <p:par>
                                <p:cTn id="44" presetID="1" presetClass="entr" presetSubtype="0" fill="hold" nodeType="afterEffect">
                                  <p:stCondLst>
                                    <p:cond delay="0"/>
                                  </p:stCondLst>
                                  <p:childTnLst>
                                    <p:set>
                                      <p:cBhvr>
                                        <p:cTn id="4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04" grpId="0" animBg="1"/>
      <p:bldP spid="15435" grpId="0" animBg="1"/>
      <p:bldP spid="15436" grpId="0" animBg="1"/>
      <p:bldP spid="15437"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4" descr="04_01"/>
          <p:cNvPicPr>
            <a:picLocks noChangeAspect="1" noChangeArrowheads="1"/>
          </p:cNvPicPr>
          <p:nvPr/>
        </p:nvPicPr>
        <p:blipFill>
          <a:blip r:embed="rId2" cstate="print"/>
          <a:srcRect t="2676" r="51990" b="-60"/>
          <a:stretch>
            <a:fillRect/>
          </a:stretch>
        </p:blipFill>
        <p:spPr bwMode="auto">
          <a:xfrm>
            <a:off x="4356100" y="1268413"/>
            <a:ext cx="4464050" cy="5445125"/>
          </a:xfrm>
          <a:prstGeom prst="rect">
            <a:avLst/>
          </a:prstGeom>
          <a:noFill/>
          <a:ln w="9525">
            <a:noFill/>
            <a:miter lim="800000"/>
            <a:headEnd/>
            <a:tailEnd/>
          </a:ln>
        </p:spPr>
      </p:pic>
      <p:sp>
        <p:nvSpPr>
          <p:cNvPr id="20511" name="AutoShape 31"/>
          <p:cNvSpPr>
            <a:spLocks noChangeArrowheads="1"/>
          </p:cNvSpPr>
          <p:nvPr/>
        </p:nvSpPr>
        <p:spPr bwMode="auto">
          <a:xfrm rot="7252008">
            <a:off x="8231188" y="2498725"/>
            <a:ext cx="144462" cy="65088"/>
          </a:xfrm>
          <a:prstGeom prst="chevron">
            <a:avLst>
              <a:gd name="adj" fmla="val 55487"/>
            </a:avLst>
          </a:prstGeom>
          <a:solidFill>
            <a:srgbClr val="33CC33"/>
          </a:solidFill>
          <a:ln w="9525">
            <a:solidFill>
              <a:srgbClr val="33CC33"/>
            </a:solidFill>
            <a:miter lim="800000"/>
            <a:headEnd/>
            <a:tailEnd/>
          </a:ln>
        </p:spPr>
        <p:txBody>
          <a:bodyPr wrap="none" anchor="ctr"/>
          <a:lstStyle/>
          <a:p>
            <a:endParaRPr lang="en-US"/>
          </a:p>
        </p:txBody>
      </p:sp>
      <p:sp>
        <p:nvSpPr>
          <p:cNvPr id="20512" name="AutoShape 32"/>
          <p:cNvSpPr>
            <a:spLocks noChangeArrowheads="1"/>
          </p:cNvSpPr>
          <p:nvPr/>
        </p:nvSpPr>
        <p:spPr bwMode="auto">
          <a:xfrm rot="-9221218">
            <a:off x="8143875" y="1998663"/>
            <a:ext cx="130175" cy="73025"/>
          </a:xfrm>
          <a:prstGeom prst="chevron">
            <a:avLst>
              <a:gd name="adj" fmla="val 44565"/>
            </a:avLst>
          </a:prstGeom>
          <a:solidFill>
            <a:srgbClr val="33CC33"/>
          </a:solidFill>
          <a:ln w="9525">
            <a:solidFill>
              <a:srgbClr val="33CC33"/>
            </a:solidFill>
            <a:miter lim="800000"/>
            <a:headEnd/>
            <a:tailEnd/>
          </a:ln>
        </p:spPr>
        <p:txBody>
          <a:bodyPr wrap="none" anchor="ctr"/>
          <a:lstStyle/>
          <a:p>
            <a:endParaRPr lang="en-US"/>
          </a:p>
        </p:txBody>
      </p:sp>
      <p:sp>
        <p:nvSpPr>
          <p:cNvPr id="120837" name="AutoShape 33"/>
          <p:cNvSpPr>
            <a:spLocks noChangeArrowheads="1"/>
          </p:cNvSpPr>
          <p:nvPr/>
        </p:nvSpPr>
        <p:spPr bwMode="auto">
          <a:xfrm rot="2403318">
            <a:off x="8632825" y="2373313"/>
            <a:ext cx="130175" cy="73025"/>
          </a:xfrm>
          <a:prstGeom prst="chevron">
            <a:avLst>
              <a:gd name="adj" fmla="val 44565"/>
            </a:avLst>
          </a:prstGeom>
          <a:solidFill>
            <a:srgbClr val="33CC33"/>
          </a:solidFill>
          <a:ln w="9525">
            <a:solidFill>
              <a:srgbClr val="33CC33"/>
            </a:solidFill>
            <a:miter lim="800000"/>
            <a:headEnd/>
            <a:tailEnd/>
          </a:ln>
        </p:spPr>
        <p:txBody>
          <a:bodyPr wrap="none" anchor="ctr"/>
          <a:lstStyle/>
          <a:p>
            <a:pPr algn="ctr"/>
            <a:endParaRPr lang="en-US" b="1"/>
          </a:p>
        </p:txBody>
      </p:sp>
      <p:sp>
        <p:nvSpPr>
          <p:cNvPr id="120838" name="AutoShape 34"/>
          <p:cNvSpPr>
            <a:spLocks noChangeArrowheads="1"/>
          </p:cNvSpPr>
          <p:nvPr/>
        </p:nvSpPr>
        <p:spPr bwMode="auto">
          <a:xfrm rot="-3106381">
            <a:off x="8636794" y="1880394"/>
            <a:ext cx="144463" cy="66675"/>
          </a:xfrm>
          <a:prstGeom prst="chevron">
            <a:avLst>
              <a:gd name="adj" fmla="val 54167"/>
            </a:avLst>
          </a:prstGeom>
          <a:solidFill>
            <a:srgbClr val="33CC33"/>
          </a:solidFill>
          <a:ln w="9525">
            <a:solidFill>
              <a:srgbClr val="33CC33"/>
            </a:solidFill>
            <a:miter lim="800000"/>
            <a:headEnd/>
            <a:tailEnd/>
          </a:ln>
        </p:spPr>
        <p:txBody>
          <a:bodyPr wrap="none" anchor="ctr"/>
          <a:lstStyle/>
          <a:p>
            <a:endParaRPr lang="en-US"/>
          </a:p>
        </p:txBody>
      </p:sp>
      <p:pic>
        <p:nvPicPr>
          <p:cNvPr id="120839" name="Picture 35" descr="leucocita_03 "/>
          <p:cNvPicPr>
            <a:picLocks noChangeAspect="1" noChangeArrowheads="1"/>
          </p:cNvPicPr>
          <p:nvPr/>
        </p:nvPicPr>
        <p:blipFill>
          <a:blip r:embed="rId3" cstate="print"/>
          <a:srcRect/>
          <a:stretch>
            <a:fillRect/>
          </a:stretch>
        </p:blipFill>
        <p:spPr bwMode="auto">
          <a:xfrm rot="1234612">
            <a:off x="8166100" y="1857375"/>
            <a:ext cx="650875" cy="717550"/>
          </a:xfrm>
          <a:prstGeom prst="rect">
            <a:avLst/>
          </a:prstGeom>
          <a:noFill/>
          <a:ln w="9525">
            <a:noFill/>
            <a:miter lim="800000"/>
            <a:headEnd/>
            <a:tailEnd/>
          </a:ln>
        </p:spPr>
      </p:pic>
      <p:sp>
        <p:nvSpPr>
          <p:cNvPr id="120840" name="AutoShape 5"/>
          <p:cNvSpPr>
            <a:spLocks noChangeArrowheads="1"/>
          </p:cNvSpPr>
          <p:nvPr/>
        </p:nvSpPr>
        <p:spPr bwMode="auto">
          <a:xfrm>
            <a:off x="395288" y="2708275"/>
            <a:ext cx="3744912" cy="1800225"/>
          </a:xfrm>
          <a:prstGeom prst="roundRect">
            <a:avLst>
              <a:gd name="adj" fmla="val 15431"/>
            </a:avLst>
          </a:prstGeom>
          <a:solidFill>
            <a:srgbClr val="DAEEF3"/>
          </a:solidFill>
          <a:ln w="38100">
            <a:solidFill>
              <a:srgbClr val="7030A0"/>
            </a:solidFill>
            <a:round/>
            <a:headEnd/>
            <a:tailEnd/>
          </a:ln>
        </p:spPr>
        <p:txBody>
          <a:bodyPr tIns="0"/>
          <a:lstStyle/>
          <a:p>
            <a:endParaRPr lang="en-GB" sz="1000"/>
          </a:p>
          <a:p>
            <a:endParaRPr lang="en-GB"/>
          </a:p>
        </p:txBody>
      </p:sp>
      <p:sp>
        <p:nvSpPr>
          <p:cNvPr id="120841" name="Rectangle 6"/>
          <p:cNvSpPr>
            <a:spLocks noChangeArrowheads="1"/>
          </p:cNvSpPr>
          <p:nvPr/>
        </p:nvSpPr>
        <p:spPr bwMode="auto">
          <a:xfrm>
            <a:off x="468313" y="115888"/>
            <a:ext cx="8229600" cy="1143000"/>
          </a:xfrm>
          <a:prstGeom prst="rect">
            <a:avLst/>
          </a:prstGeom>
          <a:noFill/>
          <a:ln w="9525">
            <a:noFill/>
            <a:miter lim="800000"/>
            <a:headEnd/>
            <a:tailEnd/>
          </a:ln>
        </p:spPr>
        <p:txBody>
          <a:bodyPr anchor="ctr"/>
          <a:lstStyle/>
          <a:p>
            <a:pPr algn="ctr"/>
            <a:r>
              <a:rPr lang="fa-IR" sz="4000" b="1">
                <a:solidFill>
                  <a:srgbClr val="1F497D"/>
                </a:solidFill>
                <a:latin typeface="Berlin Sans FB Demi" pitchFamily="34" charset="0"/>
                <a:cs typeface="B Morvarid" pitchFamily="2" charset="-78"/>
              </a:rPr>
              <a:t>خط سوم دفاعی بدن </a:t>
            </a:r>
            <a:r>
              <a:rPr lang="en-GB" sz="4000">
                <a:solidFill>
                  <a:srgbClr val="1F497D"/>
                </a:solidFill>
                <a:latin typeface="Berlin Sans FB Demi" pitchFamily="34" charset="0"/>
                <a:cs typeface="B Morvarid" pitchFamily="2" charset="-78"/>
              </a:rPr>
              <a:t/>
            </a:r>
            <a:br>
              <a:rPr lang="en-GB" sz="4000">
                <a:solidFill>
                  <a:srgbClr val="1F497D"/>
                </a:solidFill>
                <a:latin typeface="Berlin Sans FB Demi" pitchFamily="34" charset="0"/>
                <a:cs typeface="B Morvarid" pitchFamily="2" charset="-78"/>
              </a:rPr>
            </a:br>
            <a:r>
              <a:rPr lang="fa-IR" sz="3200" b="1" u="sng">
                <a:solidFill>
                  <a:srgbClr val="3366FF"/>
                </a:solidFill>
                <a:latin typeface="Berlin Sans FB Demi" pitchFamily="34" charset="0"/>
                <a:cs typeface="B Morvarid" pitchFamily="2" charset="-78"/>
              </a:rPr>
              <a:t>دفاع اختصاصی</a:t>
            </a:r>
            <a:endParaRPr lang="en-GB" sz="3200" b="1">
              <a:solidFill>
                <a:srgbClr val="3366FF"/>
              </a:solidFill>
              <a:latin typeface="Berlin Sans FB Demi" pitchFamily="34" charset="0"/>
              <a:cs typeface="B Morvarid" pitchFamily="2" charset="-78"/>
            </a:endParaRPr>
          </a:p>
        </p:txBody>
      </p:sp>
      <p:grpSp>
        <p:nvGrpSpPr>
          <p:cNvPr id="2" name="Group 9"/>
          <p:cNvGrpSpPr>
            <a:grpSpLocks/>
          </p:cNvGrpSpPr>
          <p:nvPr/>
        </p:nvGrpSpPr>
        <p:grpSpPr bwMode="auto">
          <a:xfrm rot="6458188">
            <a:off x="6552406" y="1232695"/>
            <a:ext cx="504825" cy="576262"/>
            <a:chOff x="3334" y="1888"/>
            <a:chExt cx="318" cy="363"/>
          </a:xfrm>
        </p:grpSpPr>
        <p:sp>
          <p:nvSpPr>
            <p:cNvPr id="120872" name="AutoShape 10"/>
            <p:cNvSpPr>
              <a:spLocks noChangeArrowheads="1"/>
            </p:cNvSpPr>
            <p:nvPr/>
          </p:nvSpPr>
          <p:spPr bwMode="auto">
            <a:xfrm rot="617396">
              <a:off x="3334" y="1979"/>
              <a:ext cx="91" cy="46"/>
            </a:xfrm>
            <a:prstGeom prst="chevron">
              <a:avLst>
                <a:gd name="adj" fmla="val 49457"/>
              </a:avLst>
            </a:prstGeom>
            <a:solidFill>
              <a:srgbClr val="FFFF00"/>
            </a:solidFill>
            <a:ln w="9525">
              <a:solidFill>
                <a:srgbClr val="FFFF00"/>
              </a:solidFill>
              <a:miter lim="800000"/>
              <a:headEnd/>
              <a:tailEnd/>
            </a:ln>
          </p:spPr>
          <p:txBody>
            <a:bodyPr wrap="none" anchor="ctr"/>
            <a:lstStyle/>
            <a:p>
              <a:endParaRPr lang="en-US"/>
            </a:p>
          </p:txBody>
        </p:sp>
        <p:sp>
          <p:nvSpPr>
            <p:cNvPr id="120873" name="AutoShape 11"/>
            <p:cNvSpPr>
              <a:spLocks noChangeArrowheads="1"/>
            </p:cNvSpPr>
            <p:nvPr/>
          </p:nvSpPr>
          <p:spPr bwMode="auto">
            <a:xfrm rot="6555753">
              <a:off x="3492" y="1911"/>
              <a:ext cx="91" cy="46"/>
            </a:xfrm>
            <a:prstGeom prst="chevron">
              <a:avLst>
                <a:gd name="adj" fmla="val 49457"/>
              </a:avLst>
            </a:prstGeom>
            <a:solidFill>
              <a:srgbClr val="FFFF00"/>
            </a:solidFill>
            <a:ln w="9525">
              <a:solidFill>
                <a:srgbClr val="FFFF00"/>
              </a:solidFill>
              <a:miter lim="800000"/>
              <a:headEnd/>
              <a:tailEnd/>
            </a:ln>
          </p:spPr>
          <p:txBody>
            <a:bodyPr wrap="none" anchor="ctr"/>
            <a:lstStyle/>
            <a:p>
              <a:endParaRPr lang="en-US"/>
            </a:p>
          </p:txBody>
        </p:sp>
        <p:sp>
          <p:nvSpPr>
            <p:cNvPr id="120874" name="AutoShape 12"/>
            <p:cNvSpPr>
              <a:spLocks noChangeArrowheads="1"/>
            </p:cNvSpPr>
            <p:nvPr/>
          </p:nvSpPr>
          <p:spPr bwMode="auto">
            <a:xfrm rot="-4692158">
              <a:off x="3446" y="2183"/>
              <a:ext cx="91" cy="46"/>
            </a:xfrm>
            <a:prstGeom prst="chevron">
              <a:avLst>
                <a:gd name="adj" fmla="val 49457"/>
              </a:avLst>
            </a:prstGeom>
            <a:solidFill>
              <a:srgbClr val="FFFF00"/>
            </a:solidFill>
            <a:ln w="9525">
              <a:solidFill>
                <a:srgbClr val="FFFF00"/>
              </a:solidFill>
              <a:miter lim="800000"/>
              <a:headEnd/>
              <a:tailEnd/>
            </a:ln>
          </p:spPr>
          <p:txBody>
            <a:bodyPr wrap="none" anchor="ctr"/>
            <a:lstStyle/>
            <a:p>
              <a:endParaRPr lang="en-US"/>
            </a:p>
          </p:txBody>
        </p:sp>
        <p:sp>
          <p:nvSpPr>
            <p:cNvPr id="120875" name="AutoShape 13"/>
            <p:cNvSpPr>
              <a:spLocks noChangeArrowheads="1"/>
            </p:cNvSpPr>
            <p:nvPr/>
          </p:nvSpPr>
          <p:spPr bwMode="auto">
            <a:xfrm rot="-10092157">
              <a:off x="3561" y="2069"/>
              <a:ext cx="91" cy="46"/>
            </a:xfrm>
            <a:prstGeom prst="chevron">
              <a:avLst>
                <a:gd name="adj" fmla="val 49457"/>
              </a:avLst>
            </a:prstGeom>
            <a:solidFill>
              <a:srgbClr val="FFFF00"/>
            </a:solidFill>
            <a:ln w="9525">
              <a:solidFill>
                <a:srgbClr val="FFFF00"/>
              </a:solidFill>
              <a:miter lim="800000"/>
              <a:headEnd/>
              <a:tailEnd/>
            </a:ln>
          </p:spPr>
          <p:txBody>
            <a:bodyPr wrap="none" anchor="ctr"/>
            <a:lstStyle/>
            <a:p>
              <a:endParaRPr lang="en-US"/>
            </a:p>
          </p:txBody>
        </p:sp>
        <p:pic>
          <p:nvPicPr>
            <p:cNvPr id="120876" name="Picture 1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379" y="1933"/>
              <a:ext cx="259" cy="272"/>
            </a:xfrm>
            <a:prstGeom prst="rect">
              <a:avLst/>
            </a:prstGeom>
            <a:noFill/>
            <a:ln w="9525">
              <a:noFill/>
              <a:miter lim="800000"/>
              <a:headEnd/>
              <a:tailEnd/>
            </a:ln>
          </p:spPr>
        </p:pic>
      </p:grpSp>
      <p:sp>
        <p:nvSpPr>
          <p:cNvPr id="120843" name="AutoShape 21"/>
          <p:cNvSpPr>
            <a:spLocks noChangeArrowheads="1"/>
          </p:cNvSpPr>
          <p:nvPr/>
        </p:nvSpPr>
        <p:spPr bwMode="auto">
          <a:xfrm rot="7846707">
            <a:off x="5471319" y="5118894"/>
            <a:ext cx="431800" cy="360362"/>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20844" name="AutoShape 22"/>
          <p:cNvSpPr>
            <a:spLocks noChangeArrowheads="1"/>
          </p:cNvSpPr>
          <p:nvPr/>
        </p:nvSpPr>
        <p:spPr bwMode="auto">
          <a:xfrm rot="-9834761">
            <a:off x="5651500" y="5875338"/>
            <a:ext cx="431800" cy="360362"/>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20845" name="AutoShape 23"/>
          <p:cNvSpPr>
            <a:spLocks noChangeArrowheads="1"/>
          </p:cNvSpPr>
          <p:nvPr/>
        </p:nvSpPr>
        <p:spPr bwMode="auto">
          <a:xfrm rot="-2792570">
            <a:off x="4642644" y="6126957"/>
            <a:ext cx="431800" cy="360362"/>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20846" name="AutoShape 24"/>
          <p:cNvSpPr>
            <a:spLocks noChangeArrowheads="1"/>
          </p:cNvSpPr>
          <p:nvPr/>
        </p:nvSpPr>
        <p:spPr bwMode="auto">
          <a:xfrm rot="1843683">
            <a:off x="4572000" y="5226050"/>
            <a:ext cx="431800" cy="360363"/>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pic>
        <p:nvPicPr>
          <p:cNvPr id="120847" name="Picture 25"/>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4643438" y="5083175"/>
            <a:ext cx="1373187" cy="1441450"/>
          </a:xfrm>
          <a:prstGeom prst="rect">
            <a:avLst/>
          </a:prstGeom>
          <a:noFill/>
          <a:ln w="9525">
            <a:noFill/>
            <a:miter lim="800000"/>
            <a:headEnd/>
            <a:tailEnd/>
          </a:ln>
        </p:spPr>
      </p:pic>
      <p:grpSp>
        <p:nvGrpSpPr>
          <p:cNvPr id="3" name="Group 42"/>
          <p:cNvGrpSpPr>
            <a:grpSpLocks/>
          </p:cNvGrpSpPr>
          <p:nvPr/>
        </p:nvGrpSpPr>
        <p:grpSpPr bwMode="auto">
          <a:xfrm>
            <a:off x="8027988" y="5445125"/>
            <a:ext cx="503237" cy="504825"/>
            <a:chOff x="3062" y="2886"/>
            <a:chExt cx="952" cy="908"/>
          </a:xfrm>
        </p:grpSpPr>
        <p:sp>
          <p:nvSpPr>
            <p:cNvPr id="120867" name="AutoShape 43"/>
            <p:cNvSpPr>
              <a:spLocks noChangeArrowheads="1"/>
            </p:cNvSpPr>
            <p:nvPr/>
          </p:nvSpPr>
          <p:spPr bwMode="auto">
            <a:xfrm rot="7846707">
              <a:off x="3629" y="2908"/>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20868" name="AutoShape 44"/>
            <p:cNvSpPr>
              <a:spLocks noChangeArrowheads="1"/>
            </p:cNvSpPr>
            <p:nvPr/>
          </p:nvSpPr>
          <p:spPr bwMode="auto">
            <a:xfrm rot="-9834761">
              <a:off x="3742" y="3385"/>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20869" name="AutoShape 45"/>
            <p:cNvSpPr>
              <a:spLocks noChangeArrowheads="1"/>
            </p:cNvSpPr>
            <p:nvPr/>
          </p:nvSpPr>
          <p:spPr bwMode="auto">
            <a:xfrm rot="-2792570">
              <a:off x="3107" y="3543"/>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20870" name="AutoShape 46"/>
            <p:cNvSpPr>
              <a:spLocks noChangeArrowheads="1"/>
            </p:cNvSpPr>
            <p:nvPr/>
          </p:nvSpPr>
          <p:spPr bwMode="auto">
            <a:xfrm rot="1843683">
              <a:off x="3062" y="2976"/>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pic>
          <p:nvPicPr>
            <p:cNvPr id="120871" name="Picture 47"/>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3107" y="2886"/>
              <a:ext cx="865" cy="908"/>
            </a:xfrm>
            <a:prstGeom prst="rect">
              <a:avLst/>
            </a:prstGeom>
            <a:noFill/>
            <a:ln w="9525">
              <a:noFill/>
              <a:miter lim="800000"/>
              <a:headEnd/>
              <a:tailEnd/>
            </a:ln>
          </p:spPr>
        </p:pic>
      </p:grpSp>
      <p:grpSp>
        <p:nvGrpSpPr>
          <p:cNvPr id="4" name="Group 48"/>
          <p:cNvGrpSpPr>
            <a:grpSpLocks/>
          </p:cNvGrpSpPr>
          <p:nvPr/>
        </p:nvGrpSpPr>
        <p:grpSpPr bwMode="auto">
          <a:xfrm rot="-303429">
            <a:off x="6084888" y="2205038"/>
            <a:ext cx="287337" cy="288925"/>
            <a:chOff x="3062" y="2886"/>
            <a:chExt cx="952" cy="908"/>
          </a:xfrm>
        </p:grpSpPr>
        <p:sp>
          <p:nvSpPr>
            <p:cNvPr id="120862" name="AutoShape 49"/>
            <p:cNvSpPr>
              <a:spLocks noChangeArrowheads="1"/>
            </p:cNvSpPr>
            <p:nvPr/>
          </p:nvSpPr>
          <p:spPr bwMode="auto">
            <a:xfrm rot="7846707">
              <a:off x="3629" y="2908"/>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20863" name="AutoShape 50"/>
            <p:cNvSpPr>
              <a:spLocks noChangeArrowheads="1"/>
            </p:cNvSpPr>
            <p:nvPr/>
          </p:nvSpPr>
          <p:spPr bwMode="auto">
            <a:xfrm rot="-9834761">
              <a:off x="3742" y="3385"/>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20864" name="AutoShape 51"/>
            <p:cNvSpPr>
              <a:spLocks noChangeArrowheads="1"/>
            </p:cNvSpPr>
            <p:nvPr/>
          </p:nvSpPr>
          <p:spPr bwMode="auto">
            <a:xfrm rot="-2792570">
              <a:off x="3107" y="3543"/>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20865" name="AutoShape 52"/>
            <p:cNvSpPr>
              <a:spLocks noChangeArrowheads="1"/>
            </p:cNvSpPr>
            <p:nvPr/>
          </p:nvSpPr>
          <p:spPr bwMode="auto">
            <a:xfrm rot="1843683">
              <a:off x="3062" y="2976"/>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pic>
          <p:nvPicPr>
            <p:cNvPr id="120866" name="Picture 53"/>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3107" y="2886"/>
              <a:ext cx="865" cy="908"/>
            </a:xfrm>
            <a:prstGeom prst="rect">
              <a:avLst/>
            </a:prstGeom>
            <a:noFill/>
            <a:ln w="9525">
              <a:noFill/>
              <a:miter lim="800000"/>
              <a:headEnd/>
              <a:tailEnd/>
            </a:ln>
          </p:spPr>
        </p:pic>
      </p:grpSp>
      <p:sp>
        <p:nvSpPr>
          <p:cNvPr id="120850" name="Text Box 54"/>
          <p:cNvSpPr txBox="1">
            <a:spLocks noChangeArrowheads="1"/>
          </p:cNvSpPr>
          <p:nvPr/>
        </p:nvSpPr>
        <p:spPr bwMode="auto">
          <a:xfrm>
            <a:off x="539750" y="2719388"/>
            <a:ext cx="3455988" cy="1025525"/>
          </a:xfrm>
          <a:prstGeom prst="rect">
            <a:avLst/>
          </a:prstGeom>
          <a:noFill/>
          <a:ln w="9525">
            <a:noFill/>
            <a:miter lim="800000"/>
            <a:headEnd/>
            <a:tailEnd/>
          </a:ln>
        </p:spPr>
        <p:txBody>
          <a:bodyPr>
            <a:spAutoFit/>
          </a:bodyPr>
          <a:lstStyle/>
          <a:p>
            <a:pPr>
              <a:lnSpc>
                <a:spcPct val="130000"/>
              </a:lnSpc>
              <a:spcBef>
                <a:spcPct val="50000"/>
              </a:spcBef>
            </a:pPr>
            <a:r>
              <a:rPr lang="fa-IR" sz="2400">
                <a:cs typeface="B Morvarid" pitchFamily="2" charset="-78"/>
              </a:rPr>
              <a:t>آنتی بادیهای بدن میکروبها را پیدا و آنها را قفل می کنند</a:t>
            </a:r>
            <a:endParaRPr lang="en-GB" sz="2400">
              <a:cs typeface="B Morvarid" pitchFamily="2" charset="-78"/>
            </a:endParaRPr>
          </a:p>
        </p:txBody>
      </p:sp>
      <p:sp>
        <p:nvSpPr>
          <p:cNvPr id="20488" name="AutoShape 8"/>
          <p:cNvSpPr>
            <a:spLocks noChangeArrowheads="1"/>
          </p:cNvSpPr>
          <p:nvPr/>
        </p:nvSpPr>
        <p:spPr bwMode="auto">
          <a:xfrm rot="7969596">
            <a:off x="6265069" y="3896519"/>
            <a:ext cx="431800" cy="360362"/>
          </a:xfrm>
          <a:prstGeom prst="chevron">
            <a:avLst>
              <a:gd name="adj" fmla="val 29956"/>
            </a:avLst>
          </a:prstGeom>
          <a:solidFill>
            <a:srgbClr val="33CC33"/>
          </a:solidFill>
          <a:ln w="9525">
            <a:solidFill>
              <a:srgbClr val="33CC33"/>
            </a:solidFill>
            <a:miter lim="800000"/>
            <a:headEnd/>
            <a:tailEnd/>
          </a:ln>
        </p:spPr>
        <p:txBody>
          <a:bodyPr wrap="none" anchor="ctr"/>
          <a:lstStyle/>
          <a:p>
            <a:endParaRPr lang="en-US"/>
          </a:p>
        </p:txBody>
      </p:sp>
      <p:sp>
        <p:nvSpPr>
          <p:cNvPr id="20506" name="AutoShape 26"/>
          <p:cNvSpPr>
            <a:spLocks noChangeArrowheads="1"/>
          </p:cNvSpPr>
          <p:nvPr/>
        </p:nvSpPr>
        <p:spPr bwMode="auto">
          <a:xfrm rot="-5400000">
            <a:off x="6053932" y="2601118"/>
            <a:ext cx="431800" cy="360363"/>
          </a:xfrm>
          <a:prstGeom prst="chevron">
            <a:avLst>
              <a:gd name="adj" fmla="val 29956"/>
            </a:avLst>
          </a:prstGeom>
          <a:solidFill>
            <a:srgbClr val="33CC33"/>
          </a:solidFill>
          <a:ln w="9525">
            <a:solidFill>
              <a:srgbClr val="33CC33"/>
            </a:solidFill>
            <a:miter lim="800000"/>
            <a:headEnd/>
            <a:tailEnd/>
          </a:ln>
        </p:spPr>
        <p:txBody>
          <a:bodyPr wrap="none" anchor="ctr"/>
          <a:lstStyle/>
          <a:p>
            <a:endParaRPr lang="en-US"/>
          </a:p>
        </p:txBody>
      </p:sp>
      <p:sp>
        <p:nvSpPr>
          <p:cNvPr id="120853" name="AutoShape 27"/>
          <p:cNvSpPr>
            <a:spLocks noChangeArrowheads="1"/>
          </p:cNvSpPr>
          <p:nvPr/>
        </p:nvSpPr>
        <p:spPr bwMode="auto">
          <a:xfrm rot="-2496807">
            <a:off x="7493000" y="2533650"/>
            <a:ext cx="431800" cy="360363"/>
          </a:xfrm>
          <a:prstGeom prst="chevron">
            <a:avLst>
              <a:gd name="adj" fmla="val 29956"/>
            </a:avLst>
          </a:prstGeom>
          <a:solidFill>
            <a:srgbClr val="33CC33"/>
          </a:solidFill>
          <a:ln w="9525">
            <a:solidFill>
              <a:srgbClr val="33CC33"/>
            </a:solidFill>
            <a:miter lim="800000"/>
            <a:headEnd/>
            <a:tailEnd/>
          </a:ln>
        </p:spPr>
        <p:txBody>
          <a:bodyPr wrap="none" anchor="ctr"/>
          <a:lstStyle/>
          <a:p>
            <a:endParaRPr lang="en-US"/>
          </a:p>
        </p:txBody>
      </p:sp>
      <p:sp>
        <p:nvSpPr>
          <p:cNvPr id="120854" name="AutoShape 28"/>
          <p:cNvSpPr>
            <a:spLocks noChangeArrowheads="1"/>
          </p:cNvSpPr>
          <p:nvPr/>
        </p:nvSpPr>
        <p:spPr bwMode="auto">
          <a:xfrm rot="2508214">
            <a:off x="7553325" y="3829050"/>
            <a:ext cx="431800" cy="360363"/>
          </a:xfrm>
          <a:prstGeom prst="chevron">
            <a:avLst>
              <a:gd name="adj" fmla="val 29956"/>
            </a:avLst>
          </a:prstGeom>
          <a:solidFill>
            <a:srgbClr val="33CC33"/>
          </a:solidFill>
          <a:ln w="9525">
            <a:solidFill>
              <a:srgbClr val="33CC33"/>
            </a:solidFill>
            <a:miter lim="800000"/>
            <a:headEnd/>
            <a:tailEnd/>
          </a:ln>
        </p:spPr>
        <p:txBody>
          <a:bodyPr wrap="none" anchor="ctr"/>
          <a:lstStyle/>
          <a:p>
            <a:endParaRPr lang="en-US"/>
          </a:p>
        </p:txBody>
      </p:sp>
      <p:pic>
        <p:nvPicPr>
          <p:cNvPr id="120855" name="Picture 29" descr="leucocita_03 "/>
          <p:cNvPicPr>
            <a:picLocks noChangeAspect="1" noChangeArrowheads="1"/>
          </p:cNvPicPr>
          <p:nvPr/>
        </p:nvPicPr>
        <p:blipFill>
          <a:blip r:embed="rId8" cstate="print"/>
          <a:srcRect/>
          <a:stretch>
            <a:fillRect/>
          </a:stretch>
        </p:blipFill>
        <p:spPr bwMode="auto">
          <a:xfrm rot="-162322">
            <a:off x="5940425" y="2349500"/>
            <a:ext cx="2087563" cy="2082800"/>
          </a:xfrm>
          <a:prstGeom prst="rect">
            <a:avLst/>
          </a:prstGeom>
          <a:noFill/>
          <a:ln w="9525">
            <a:noFill/>
            <a:miter lim="800000"/>
            <a:headEnd/>
            <a:tailEnd/>
          </a:ln>
        </p:spPr>
      </p:pic>
      <p:grpSp>
        <p:nvGrpSpPr>
          <p:cNvPr id="5" name="Group 61"/>
          <p:cNvGrpSpPr>
            <a:grpSpLocks/>
          </p:cNvGrpSpPr>
          <p:nvPr/>
        </p:nvGrpSpPr>
        <p:grpSpPr bwMode="auto">
          <a:xfrm rot="-1868203">
            <a:off x="4500563" y="1412875"/>
            <a:ext cx="1511300" cy="1441450"/>
            <a:chOff x="2835" y="890"/>
            <a:chExt cx="952" cy="908"/>
          </a:xfrm>
        </p:grpSpPr>
        <p:sp>
          <p:nvSpPr>
            <p:cNvPr id="120857" name="AutoShape 56"/>
            <p:cNvSpPr>
              <a:spLocks noChangeArrowheads="1"/>
            </p:cNvSpPr>
            <p:nvPr/>
          </p:nvSpPr>
          <p:spPr bwMode="auto">
            <a:xfrm rot="7846707">
              <a:off x="3402" y="912"/>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20858" name="AutoShape 57"/>
            <p:cNvSpPr>
              <a:spLocks noChangeArrowheads="1"/>
            </p:cNvSpPr>
            <p:nvPr/>
          </p:nvSpPr>
          <p:spPr bwMode="auto">
            <a:xfrm rot="-9834761">
              <a:off x="3515" y="1389"/>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20859" name="AutoShape 58"/>
            <p:cNvSpPr>
              <a:spLocks noChangeArrowheads="1"/>
            </p:cNvSpPr>
            <p:nvPr/>
          </p:nvSpPr>
          <p:spPr bwMode="auto">
            <a:xfrm rot="-2792570">
              <a:off x="2880" y="1547"/>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20860" name="AutoShape 59"/>
            <p:cNvSpPr>
              <a:spLocks noChangeArrowheads="1"/>
            </p:cNvSpPr>
            <p:nvPr/>
          </p:nvSpPr>
          <p:spPr bwMode="auto">
            <a:xfrm rot="1843683">
              <a:off x="2835" y="980"/>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pic>
          <p:nvPicPr>
            <p:cNvPr id="120861" name="Picture 60"/>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2880" y="890"/>
              <a:ext cx="865" cy="908"/>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0486 -4.44444E-6 C -0.00538 0.00116 -0.01198 0.00024 -0.02014 0.00741 C -0.02205 0.01112 -0.02465 0.01436 -0.02569 0.01852 C -0.02656 0.02223 -0.02847 0.02963 -0.02847 0.02987 C -0.02899 0.05116 -0.02865 0.07292 -0.02986 0.09445 C -0.03021 0.10116 -0.03785 0.10186 -0.04097 0.10556 C -0.04392 0.10903 -0.0493 0.11667 -0.0493 0.1169 C -0.05087 0.12269 -0.05 0.12963 -0.05208 0.13519 C -0.05278 0.13704 -0.05503 0.13612 -0.05625 0.13704 C -0.05729 0.13797 -0.05816 0.13959 -0.05903 0.14075 " pathEditMode="relative" rAng="0" ptsTypes="fffffffffA">
                                      <p:cBhvr>
                                        <p:cTn id="6" dur="2000" fill="hold"/>
                                        <p:tgtEl>
                                          <p:spTgt spid="20488"/>
                                        </p:tgtEl>
                                        <p:attrNameLst>
                                          <p:attrName>ppt_x</p:attrName>
                                          <p:attrName>ppt_y</p:attrName>
                                        </p:attrNameLst>
                                      </p:cBhvr>
                                      <p:rCtr x="-3200" y="7000"/>
                                    </p:animMotion>
                                  </p:childTnLst>
                                </p:cTn>
                              </p:par>
                              <p:par>
                                <p:cTn id="7" presetID="0" presetClass="path" presetSubtype="0" accel="50000" decel="50000" fill="hold" grpId="0" nodeType="withEffect">
                                  <p:stCondLst>
                                    <p:cond delay="0"/>
                                  </p:stCondLst>
                                  <p:childTnLst>
                                    <p:animMotion origin="layout" path="M 8.33333E-6 5.92593E-6 C -0.01128 -0.01018 -0.02482 -0.00416 -0.03749 -0.00184 C -0.04305 0.0007 -0.04583 0.00371 -0.04999 0.00927 C -0.0519 0.01667 -0.05555 0.01853 -0.05972 0.02408 C -0.05972 0.02825 -0.05451 0.11575 -0.07222 0.13149 C -0.07569 0.14538 -0.08333 0.14931 -0.09305 0.15371 C -0.09583 0.15487 -0.10138 0.15742 -0.10138 0.15742 C -0.11909 0.15626 -0.13871 0.15626 -0.15416 0.1426 C -0.15572 0.13658 -0.16111 0.12593 -0.16111 0.12593 C -0.15954 0.06482 -0.171 0.06644 -0.13472 0.06297 C -0.1302 0.05394 -0.12777 0.05117 -0.12777 0.04075 " pathEditMode="relative" ptsTypes="ffffffffffA">
                                      <p:cBhvr>
                                        <p:cTn id="8" dur="2000" fill="hold"/>
                                        <p:tgtEl>
                                          <p:spTgt spid="20506"/>
                                        </p:tgtEl>
                                        <p:attrNameLst>
                                          <p:attrName>ppt_x</p:attrName>
                                          <p:attrName>ppt_y</p:attrName>
                                        </p:attrNameLst>
                                      </p:cBhvr>
                                    </p:animMotion>
                                  </p:childTnLst>
                                </p:cTn>
                              </p:par>
                              <p:par>
                                <p:cTn id="9" presetID="0" presetClass="path" presetSubtype="0" accel="50000" decel="50000" fill="hold" grpId="0" nodeType="withEffect">
                                  <p:stCondLst>
                                    <p:cond delay="0"/>
                                  </p:stCondLst>
                                  <p:childTnLst>
                                    <p:animMotion origin="layout" path="M -0.00607 -0.00602 C -0.0092 -0.0125 -0.01232 -0.01667 -0.01718 -0.02083 C -0.02031 -0.02708 -0.01927 -0.02755 -0.02552 -0.02824 C -0.04097 -0.02986 -0.09045 -0.03148 -0.10052 -0.03195 C -0.10191 -0.03264 -0.1033 -0.03333 -0.10468 -0.0338 C -0.10659 -0.03449 -0.10833 -0.03495 -0.11024 -0.03565 C -0.11302 -0.03681 -0.11857 -0.03935 -0.11857 -0.03935 " pathEditMode="relative" ptsTypes="ffffffA">
                                      <p:cBhvr>
                                        <p:cTn id="10" dur="2000" fill="hold"/>
                                        <p:tgtEl>
                                          <p:spTgt spid="20512"/>
                                        </p:tgtEl>
                                        <p:attrNameLst>
                                          <p:attrName>ppt_x</p:attrName>
                                          <p:attrName>ppt_y</p:attrName>
                                        </p:attrNameLst>
                                      </p:cBhvr>
                                    </p:animMotion>
                                  </p:childTnLst>
                                </p:cTn>
                              </p:par>
                              <p:par>
                                <p:cTn id="11" presetID="0" presetClass="path" presetSubtype="0" accel="50000" decel="50000" fill="hold" grpId="0" nodeType="withEffect">
                                  <p:stCondLst>
                                    <p:cond delay="0"/>
                                  </p:stCondLst>
                                  <p:childTnLst>
                                    <p:animMotion origin="layout" path="M -8.33333E-6 3.7037E-6 C -0.00278 0.00116 -0.00747 3.7037E-6 -0.00834 0.0037 C -0.0099 0.00995 -0.01094 0.01597 -0.01251 0.02222 C -0.01164 0.05578 -0.01563 0.06782 -0.00417 0.09074 C -0.00365 0.09815 -0.00365 0.10555 -0.00278 0.11296 C -0.00035 0.13171 0.00781 0.14259 0.01527 0.15741 C 0.01701 0.1662 0.01944 0.17037 0.02361 0.17778 C 0.02465 0.18217 0.02673 0.18634 0.02777 0.19074 C 0.02899 0.1956 0.03055 0.20555 0.03055 0.20555 C 0.02968 0.25393 0.02899 0.30185 0.02638 0.35 C 0.02586 0.37153 0.02673 0.39328 0.02499 0.41481 C 0.02482 0.41713 0.02083 0.41852 0.02083 0.41852 " pathEditMode="relative" ptsTypes="fffffffffffA">
                                      <p:cBhvr>
                                        <p:cTn id="12" dur="2000" fill="hold"/>
                                        <p:tgtEl>
                                          <p:spTgt spid="20511"/>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1" grpId="0" animBg="1"/>
      <p:bldP spid="20512" grpId="0" animBg="1"/>
      <p:bldP spid="20488" grpId="0" animBg="1"/>
      <p:bldP spid="20506"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4"/>
          <p:cNvGrpSpPr>
            <a:grpSpLocks/>
          </p:cNvGrpSpPr>
          <p:nvPr/>
        </p:nvGrpSpPr>
        <p:grpSpPr bwMode="auto">
          <a:xfrm>
            <a:off x="0" y="3367088"/>
            <a:ext cx="9144000" cy="3157537"/>
            <a:chOff x="295" y="2115"/>
            <a:chExt cx="5443" cy="1989"/>
          </a:xfrm>
        </p:grpSpPr>
        <p:pic>
          <p:nvPicPr>
            <p:cNvPr id="121901" name="Picture 4" descr="04_01"/>
            <p:cNvPicPr>
              <a:picLocks noChangeAspect="1" noChangeArrowheads="1"/>
            </p:cNvPicPr>
            <p:nvPr/>
          </p:nvPicPr>
          <p:blipFill>
            <a:blip r:embed="rId2" cstate="print"/>
            <a:srcRect t="2676" r="51990" b="-60"/>
            <a:stretch>
              <a:fillRect/>
            </a:stretch>
          </p:blipFill>
          <p:spPr bwMode="auto">
            <a:xfrm rot="-5400000">
              <a:off x="752" y="1658"/>
              <a:ext cx="1989" cy="2903"/>
            </a:xfrm>
            <a:prstGeom prst="rect">
              <a:avLst/>
            </a:prstGeom>
            <a:noFill/>
            <a:ln w="9525">
              <a:noFill/>
              <a:miter lim="800000"/>
              <a:headEnd/>
              <a:tailEnd/>
            </a:ln>
          </p:spPr>
        </p:pic>
        <p:pic>
          <p:nvPicPr>
            <p:cNvPr id="121902" name="Picture 63" descr="04_01"/>
            <p:cNvPicPr>
              <a:picLocks noChangeAspect="1" noChangeArrowheads="1"/>
            </p:cNvPicPr>
            <p:nvPr/>
          </p:nvPicPr>
          <p:blipFill>
            <a:blip r:embed="rId2" cstate="print"/>
            <a:srcRect t="2676" r="51990" b="9065"/>
            <a:stretch>
              <a:fillRect/>
            </a:stretch>
          </p:blipFill>
          <p:spPr bwMode="auto">
            <a:xfrm rot="5400000">
              <a:off x="3428" y="1794"/>
              <a:ext cx="1989" cy="2631"/>
            </a:xfrm>
            <a:prstGeom prst="rect">
              <a:avLst/>
            </a:prstGeom>
            <a:noFill/>
            <a:ln w="9525">
              <a:noFill/>
              <a:miter lim="800000"/>
              <a:headEnd/>
              <a:tailEnd/>
            </a:ln>
          </p:spPr>
        </p:pic>
      </p:grpSp>
      <p:pic>
        <p:nvPicPr>
          <p:cNvPr id="21561" name="Picture 57" descr="bloodcell_01 "/>
          <p:cNvPicPr>
            <a:picLocks noChangeAspect="1" noChangeArrowheads="1"/>
          </p:cNvPicPr>
          <p:nvPr/>
        </p:nvPicPr>
        <p:blipFill>
          <a:blip r:embed="rId3" cstate="print"/>
          <a:srcRect/>
          <a:stretch>
            <a:fillRect/>
          </a:stretch>
        </p:blipFill>
        <p:spPr bwMode="auto">
          <a:xfrm rot="-2092940">
            <a:off x="2813050" y="3300413"/>
            <a:ext cx="2838450" cy="2576512"/>
          </a:xfrm>
          <a:prstGeom prst="rect">
            <a:avLst/>
          </a:prstGeom>
          <a:noFill/>
          <a:ln w="9525">
            <a:noFill/>
            <a:miter lim="800000"/>
            <a:headEnd/>
            <a:tailEnd/>
          </a:ln>
        </p:spPr>
      </p:pic>
      <p:sp>
        <p:nvSpPr>
          <p:cNvPr id="21511" name="AutoShape 7"/>
          <p:cNvSpPr>
            <a:spLocks noChangeArrowheads="1"/>
          </p:cNvSpPr>
          <p:nvPr/>
        </p:nvSpPr>
        <p:spPr bwMode="auto">
          <a:xfrm rot="-2996682">
            <a:off x="8072438" y="3098800"/>
            <a:ext cx="130175" cy="73025"/>
          </a:xfrm>
          <a:prstGeom prst="chevron">
            <a:avLst>
              <a:gd name="adj" fmla="val 44565"/>
            </a:avLst>
          </a:prstGeom>
          <a:solidFill>
            <a:srgbClr val="33CC33"/>
          </a:solidFill>
          <a:ln w="9525">
            <a:solidFill>
              <a:srgbClr val="33CC33"/>
            </a:solidFill>
            <a:miter lim="800000"/>
            <a:headEnd/>
            <a:tailEnd/>
          </a:ln>
        </p:spPr>
        <p:txBody>
          <a:bodyPr vert="eaVert" wrap="none" anchor="ctr"/>
          <a:lstStyle/>
          <a:p>
            <a:pPr algn="ctr"/>
            <a:endParaRPr lang="en-US" b="1"/>
          </a:p>
        </p:txBody>
      </p:sp>
      <p:sp>
        <p:nvSpPr>
          <p:cNvPr id="21512" name="AutoShape 8"/>
          <p:cNvSpPr>
            <a:spLocks noChangeArrowheads="1"/>
          </p:cNvSpPr>
          <p:nvPr/>
        </p:nvSpPr>
        <p:spPr bwMode="auto">
          <a:xfrm rot="-8506380">
            <a:off x="2771775" y="4076700"/>
            <a:ext cx="144463" cy="66675"/>
          </a:xfrm>
          <a:prstGeom prst="chevron">
            <a:avLst>
              <a:gd name="adj" fmla="val 54167"/>
            </a:avLst>
          </a:prstGeom>
          <a:solidFill>
            <a:srgbClr val="33CC33"/>
          </a:solidFill>
          <a:ln w="9525">
            <a:solidFill>
              <a:srgbClr val="33CC33"/>
            </a:solidFill>
            <a:miter lim="800000"/>
            <a:headEnd/>
            <a:tailEnd/>
          </a:ln>
        </p:spPr>
        <p:txBody>
          <a:bodyPr wrap="none" anchor="ctr"/>
          <a:lstStyle/>
          <a:p>
            <a:endParaRPr lang="en-US"/>
          </a:p>
        </p:txBody>
      </p:sp>
      <p:sp>
        <p:nvSpPr>
          <p:cNvPr id="121862" name="AutoShape 10"/>
          <p:cNvSpPr>
            <a:spLocks noChangeArrowheads="1"/>
          </p:cNvSpPr>
          <p:nvPr/>
        </p:nvSpPr>
        <p:spPr bwMode="auto">
          <a:xfrm>
            <a:off x="395288" y="1485900"/>
            <a:ext cx="8569325" cy="1727200"/>
          </a:xfrm>
          <a:prstGeom prst="roundRect">
            <a:avLst>
              <a:gd name="adj" fmla="val 6995"/>
            </a:avLst>
          </a:prstGeom>
          <a:solidFill>
            <a:srgbClr val="DAEEF3"/>
          </a:solidFill>
          <a:ln w="38100">
            <a:solidFill>
              <a:srgbClr val="7030A0"/>
            </a:solidFill>
            <a:round/>
            <a:headEnd/>
            <a:tailEnd/>
          </a:ln>
        </p:spPr>
        <p:txBody>
          <a:bodyPr tIns="0"/>
          <a:lstStyle/>
          <a:p>
            <a:endParaRPr lang="en-GB" sz="1000"/>
          </a:p>
          <a:p>
            <a:endParaRPr lang="en-GB"/>
          </a:p>
        </p:txBody>
      </p:sp>
      <p:sp>
        <p:nvSpPr>
          <p:cNvPr id="121863" name="Rectangle 11"/>
          <p:cNvSpPr>
            <a:spLocks noChangeArrowheads="1"/>
          </p:cNvSpPr>
          <p:nvPr/>
        </p:nvSpPr>
        <p:spPr bwMode="auto">
          <a:xfrm>
            <a:off x="468313" y="115888"/>
            <a:ext cx="8229600" cy="1143000"/>
          </a:xfrm>
          <a:prstGeom prst="rect">
            <a:avLst/>
          </a:prstGeom>
          <a:noFill/>
          <a:ln w="9525">
            <a:noFill/>
            <a:miter lim="800000"/>
            <a:headEnd/>
            <a:tailEnd/>
          </a:ln>
        </p:spPr>
        <p:txBody>
          <a:bodyPr anchor="ctr"/>
          <a:lstStyle/>
          <a:p>
            <a:pPr algn="ctr"/>
            <a:r>
              <a:rPr lang="fa-IR" sz="4000" b="1">
                <a:solidFill>
                  <a:srgbClr val="1F497D"/>
                </a:solidFill>
                <a:latin typeface="Berlin Sans FB Demi" pitchFamily="34" charset="0"/>
                <a:cs typeface="B Morvarid" pitchFamily="2" charset="-78"/>
              </a:rPr>
              <a:t>خط سوم دفاعی بدن </a:t>
            </a:r>
            <a:r>
              <a:rPr lang="en-GB" sz="4000">
                <a:solidFill>
                  <a:srgbClr val="1F497D"/>
                </a:solidFill>
                <a:latin typeface="Berlin Sans FB Demi" pitchFamily="34" charset="0"/>
                <a:cs typeface="B Morvarid" pitchFamily="2" charset="-78"/>
              </a:rPr>
              <a:t/>
            </a:r>
            <a:br>
              <a:rPr lang="en-GB" sz="4000">
                <a:solidFill>
                  <a:srgbClr val="1F497D"/>
                </a:solidFill>
                <a:latin typeface="Berlin Sans FB Demi" pitchFamily="34" charset="0"/>
                <a:cs typeface="B Morvarid" pitchFamily="2" charset="-78"/>
              </a:rPr>
            </a:br>
            <a:r>
              <a:rPr lang="fa-IR" sz="3200" b="1" u="sng">
                <a:solidFill>
                  <a:srgbClr val="3366FF"/>
                </a:solidFill>
                <a:latin typeface="Berlin Sans FB Demi" pitchFamily="34" charset="0"/>
                <a:cs typeface="B Morvarid" pitchFamily="2" charset="-78"/>
              </a:rPr>
              <a:t>دفاع اختصاصی گلبولهای سفید اختصاصی</a:t>
            </a:r>
            <a:endParaRPr lang="en-GB" sz="2400" b="1">
              <a:solidFill>
                <a:srgbClr val="3366FF"/>
              </a:solidFill>
              <a:latin typeface="Berlin Sans FB Demi" pitchFamily="34" charset="0"/>
              <a:cs typeface="B Morvarid" pitchFamily="2" charset="-78"/>
            </a:endParaRPr>
          </a:p>
        </p:txBody>
      </p:sp>
      <p:grpSp>
        <p:nvGrpSpPr>
          <p:cNvPr id="3" name="Group 50"/>
          <p:cNvGrpSpPr>
            <a:grpSpLocks/>
          </p:cNvGrpSpPr>
          <p:nvPr/>
        </p:nvGrpSpPr>
        <p:grpSpPr bwMode="auto">
          <a:xfrm rot="-5400000">
            <a:off x="4286250" y="4435476"/>
            <a:ext cx="573087" cy="576262"/>
            <a:chOff x="5013" y="3430"/>
            <a:chExt cx="361" cy="363"/>
          </a:xfrm>
        </p:grpSpPr>
        <p:sp>
          <p:nvSpPr>
            <p:cNvPr id="121894" name="AutoShape 6"/>
            <p:cNvSpPr>
              <a:spLocks noChangeArrowheads="1"/>
            </p:cNvSpPr>
            <p:nvPr/>
          </p:nvSpPr>
          <p:spPr bwMode="auto">
            <a:xfrm rot="-2182418">
              <a:off x="5013" y="3702"/>
              <a:ext cx="90" cy="91"/>
            </a:xfrm>
            <a:prstGeom prst="chevron">
              <a:avLst>
                <a:gd name="adj" fmla="val 25000"/>
              </a:avLst>
            </a:prstGeom>
            <a:solidFill>
              <a:srgbClr val="33CC33"/>
            </a:solidFill>
            <a:ln w="9525">
              <a:solidFill>
                <a:srgbClr val="33CC33"/>
              </a:solidFill>
              <a:miter lim="800000"/>
              <a:headEnd/>
              <a:tailEnd/>
            </a:ln>
          </p:spPr>
          <p:txBody>
            <a:bodyPr wrap="none" anchor="ctr"/>
            <a:lstStyle/>
            <a:p>
              <a:endParaRPr lang="en-US"/>
            </a:p>
          </p:txBody>
        </p:sp>
        <p:grpSp>
          <p:nvGrpSpPr>
            <p:cNvPr id="4" name="Group 23"/>
            <p:cNvGrpSpPr>
              <a:grpSpLocks/>
            </p:cNvGrpSpPr>
            <p:nvPr/>
          </p:nvGrpSpPr>
          <p:grpSpPr bwMode="auto">
            <a:xfrm>
              <a:off x="5057" y="3430"/>
              <a:ext cx="317" cy="318"/>
              <a:chOff x="3062" y="2886"/>
              <a:chExt cx="952" cy="908"/>
            </a:xfrm>
          </p:grpSpPr>
          <p:sp>
            <p:nvSpPr>
              <p:cNvPr id="121896" name="AutoShape 24"/>
              <p:cNvSpPr>
                <a:spLocks noChangeArrowheads="1"/>
              </p:cNvSpPr>
              <p:nvPr/>
            </p:nvSpPr>
            <p:spPr bwMode="auto">
              <a:xfrm rot="7846707">
                <a:off x="3629" y="2908"/>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21897" name="AutoShape 25"/>
              <p:cNvSpPr>
                <a:spLocks noChangeArrowheads="1"/>
              </p:cNvSpPr>
              <p:nvPr/>
            </p:nvSpPr>
            <p:spPr bwMode="auto">
              <a:xfrm rot="-9834761">
                <a:off x="3742" y="3385"/>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21898" name="AutoShape 26"/>
              <p:cNvSpPr>
                <a:spLocks noChangeArrowheads="1"/>
              </p:cNvSpPr>
              <p:nvPr/>
            </p:nvSpPr>
            <p:spPr bwMode="auto">
              <a:xfrm rot="-2792570">
                <a:off x="3107" y="3543"/>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21899" name="AutoShape 27"/>
              <p:cNvSpPr>
                <a:spLocks noChangeArrowheads="1"/>
              </p:cNvSpPr>
              <p:nvPr/>
            </p:nvSpPr>
            <p:spPr bwMode="auto">
              <a:xfrm rot="1843683">
                <a:off x="3062" y="2976"/>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pic>
            <p:nvPicPr>
              <p:cNvPr id="121900" name="Picture 28"/>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107" y="2886"/>
                <a:ext cx="865" cy="908"/>
              </a:xfrm>
              <a:prstGeom prst="rect">
                <a:avLst/>
              </a:prstGeom>
              <a:noFill/>
              <a:ln w="9525">
                <a:noFill/>
                <a:miter lim="800000"/>
                <a:headEnd/>
                <a:tailEnd/>
              </a:ln>
            </p:spPr>
          </p:pic>
        </p:grpSp>
      </p:grpSp>
      <p:grpSp>
        <p:nvGrpSpPr>
          <p:cNvPr id="5" name="Group 51"/>
          <p:cNvGrpSpPr>
            <a:grpSpLocks/>
          </p:cNvGrpSpPr>
          <p:nvPr/>
        </p:nvGrpSpPr>
        <p:grpSpPr bwMode="auto">
          <a:xfrm rot="-5400000">
            <a:off x="828675" y="3643313"/>
            <a:ext cx="1511300" cy="1657350"/>
            <a:chOff x="3017" y="2886"/>
            <a:chExt cx="952" cy="1044"/>
          </a:xfrm>
        </p:grpSpPr>
        <p:grpSp>
          <p:nvGrpSpPr>
            <p:cNvPr id="6" name="Group 49"/>
            <p:cNvGrpSpPr>
              <a:grpSpLocks/>
            </p:cNvGrpSpPr>
            <p:nvPr/>
          </p:nvGrpSpPr>
          <p:grpSpPr bwMode="auto">
            <a:xfrm>
              <a:off x="3017" y="3022"/>
              <a:ext cx="952" cy="908"/>
              <a:chOff x="2880" y="3202"/>
              <a:chExt cx="952" cy="908"/>
            </a:xfrm>
          </p:grpSpPr>
          <p:sp>
            <p:nvSpPr>
              <p:cNvPr id="121889" name="AutoShape 18"/>
              <p:cNvSpPr>
                <a:spLocks noChangeArrowheads="1"/>
              </p:cNvSpPr>
              <p:nvPr/>
            </p:nvSpPr>
            <p:spPr bwMode="auto">
              <a:xfrm rot="7846707">
                <a:off x="3447" y="3224"/>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21890" name="AutoShape 19"/>
              <p:cNvSpPr>
                <a:spLocks noChangeArrowheads="1"/>
              </p:cNvSpPr>
              <p:nvPr/>
            </p:nvSpPr>
            <p:spPr bwMode="auto">
              <a:xfrm rot="-9834761">
                <a:off x="3560" y="3701"/>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21891" name="AutoShape 20"/>
              <p:cNvSpPr>
                <a:spLocks noChangeArrowheads="1"/>
              </p:cNvSpPr>
              <p:nvPr/>
            </p:nvSpPr>
            <p:spPr bwMode="auto">
              <a:xfrm rot="-2792570">
                <a:off x="2925" y="3859"/>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21892" name="AutoShape 21"/>
              <p:cNvSpPr>
                <a:spLocks noChangeArrowheads="1"/>
              </p:cNvSpPr>
              <p:nvPr/>
            </p:nvSpPr>
            <p:spPr bwMode="auto">
              <a:xfrm rot="1843683">
                <a:off x="2880" y="3292"/>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pic>
            <p:nvPicPr>
              <p:cNvPr id="121893" name="Picture 22"/>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2925" y="3202"/>
                <a:ext cx="865" cy="908"/>
              </a:xfrm>
              <a:prstGeom prst="rect">
                <a:avLst/>
              </a:prstGeom>
              <a:noFill/>
              <a:ln w="9525">
                <a:noFill/>
                <a:miter lim="800000"/>
                <a:headEnd/>
                <a:tailEnd/>
              </a:ln>
            </p:spPr>
          </p:pic>
        </p:grpSp>
        <p:sp>
          <p:nvSpPr>
            <p:cNvPr id="121888" name="AutoShape 36"/>
            <p:cNvSpPr>
              <a:spLocks noChangeArrowheads="1"/>
            </p:cNvSpPr>
            <p:nvPr/>
          </p:nvSpPr>
          <p:spPr bwMode="auto">
            <a:xfrm rot="7969596">
              <a:off x="3720" y="2908"/>
              <a:ext cx="272" cy="227"/>
            </a:xfrm>
            <a:prstGeom prst="chevron">
              <a:avLst>
                <a:gd name="adj" fmla="val 29956"/>
              </a:avLst>
            </a:prstGeom>
            <a:solidFill>
              <a:srgbClr val="33CC33"/>
            </a:solidFill>
            <a:ln w="9525">
              <a:solidFill>
                <a:srgbClr val="33CC33"/>
              </a:solidFill>
              <a:miter lim="800000"/>
              <a:headEnd/>
              <a:tailEnd/>
            </a:ln>
          </p:spPr>
          <p:txBody>
            <a:bodyPr wrap="none" anchor="ctr"/>
            <a:lstStyle/>
            <a:p>
              <a:endParaRPr lang="en-US"/>
            </a:p>
          </p:txBody>
        </p:sp>
      </p:grpSp>
      <p:sp>
        <p:nvSpPr>
          <p:cNvPr id="21542" name="AutoShape 38"/>
          <p:cNvSpPr>
            <a:spLocks noChangeArrowheads="1"/>
          </p:cNvSpPr>
          <p:nvPr/>
        </p:nvSpPr>
        <p:spPr bwMode="auto">
          <a:xfrm rot="-7896807">
            <a:off x="6337300" y="3824288"/>
            <a:ext cx="358775" cy="288925"/>
          </a:xfrm>
          <a:prstGeom prst="chevron">
            <a:avLst>
              <a:gd name="adj" fmla="val 31044"/>
            </a:avLst>
          </a:prstGeom>
          <a:solidFill>
            <a:srgbClr val="33CC33"/>
          </a:solidFill>
          <a:ln w="9525">
            <a:solidFill>
              <a:srgbClr val="33CC33"/>
            </a:solidFill>
            <a:miter lim="800000"/>
            <a:headEnd/>
            <a:tailEnd/>
          </a:ln>
        </p:spPr>
        <p:txBody>
          <a:bodyPr wrap="none" anchor="ctr"/>
          <a:lstStyle/>
          <a:p>
            <a:endParaRPr lang="en-US"/>
          </a:p>
        </p:txBody>
      </p:sp>
      <p:sp>
        <p:nvSpPr>
          <p:cNvPr id="21543" name="AutoShape 39"/>
          <p:cNvSpPr>
            <a:spLocks noChangeArrowheads="1"/>
          </p:cNvSpPr>
          <p:nvPr/>
        </p:nvSpPr>
        <p:spPr bwMode="auto">
          <a:xfrm rot="-2891786">
            <a:off x="2008981" y="5847557"/>
            <a:ext cx="331787" cy="247650"/>
          </a:xfrm>
          <a:prstGeom prst="chevron">
            <a:avLst>
              <a:gd name="adj" fmla="val 33494"/>
            </a:avLst>
          </a:prstGeom>
          <a:solidFill>
            <a:srgbClr val="33CC33"/>
          </a:solidFill>
          <a:ln w="9525">
            <a:solidFill>
              <a:srgbClr val="33CC33"/>
            </a:solidFill>
            <a:miter lim="800000"/>
            <a:headEnd/>
            <a:tailEnd/>
          </a:ln>
        </p:spPr>
        <p:txBody>
          <a:bodyPr wrap="none" anchor="ctr"/>
          <a:lstStyle/>
          <a:p>
            <a:endParaRPr lang="en-US"/>
          </a:p>
        </p:txBody>
      </p:sp>
      <p:grpSp>
        <p:nvGrpSpPr>
          <p:cNvPr id="7" name="Group 52"/>
          <p:cNvGrpSpPr>
            <a:grpSpLocks/>
          </p:cNvGrpSpPr>
          <p:nvPr/>
        </p:nvGrpSpPr>
        <p:grpSpPr bwMode="auto">
          <a:xfrm rot="-5400000">
            <a:off x="7092950" y="3284538"/>
            <a:ext cx="1511300" cy="1943100"/>
            <a:chOff x="3107" y="1389"/>
            <a:chExt cx="952" cy="1224"/>
          </a:xfrm>
        </p:grpSpPr>
        <p:sp>
          <p:nvSpPr>
            <p:cNvPr id="121880" name="AutoShape 37"/>
            <p:cNvSpPr>
              <a:spLocks noChangeArrowheads="1"/>
            </p:cNvSpPr>
            <p:nvPr/>
          </p:nvSpPr>
          <p:spPr bwMode="auto">
            <a:xfrm rot="-4615841">
              <a:off x="3311" y="2363"/>
              <a:ext cx="272" cy="227"/>
            </a:xfrm>
            <a:prstGeom prst="chevron">
              <a:avLst>
                <a:gd name="adj" fmla="val 29956"/>
              </a:avLst>
            </a:prstGeom>
            <a:solidFill>
              <a:srgbClr val="33CC33"/>
            </a:solidFill>
            <a:ln w="9525">
              <a:solidFill>
                <a:srgbClr val="33CC33"/>
              </a:solidFill>
              <a:miter lim="800000"/>
              <a:headEnd/>
              <a:tailEnd/>
            </a:ln>
          </p:spPr>
          <p:txBody>
            <a:bodyPr wrap="none" anchor="ctr"/>
            <a:lstStyle/>
            <a:p>
              <a:endParaRPr lang="en-US"/>
            </a:p>
          </p:txBody>
        </p:sp>
        <p:grpSp>
          <p:nvGrpSpPr>
            <p:cNvPr id="8" name="Group 41"/>
            <p:cNvGrpSpPr>
              <a:grpSpLocks/>
            </p:cNvGrpSpPr>
            <p:nvPr/>
          </p:nvGrpSpPr>
          <p:grpSpPr bwMode="auto">
            <a:xfrm rot="-1868203">
              <a:off x="3107" y="1389"/>
              <a:ext cx="952" cy="908"/>
              <a:chOff x="2835" y="890"/>
              <a:chExt cx="952" cy="908"/>
            </a:xfrm>
          </p:grpSpPr>
          <p:sp>
            <p:nvSpPr>
              <p:cNvPr id="121882" name="AutoShape 42"/>
              <p:cNvSpPr>
                <a:spLocks noChangeArrowheads="1"/>
              </p:cNvSpPr>
              <p:nvPr/>
            </p:nvSpPr>
            <p:spPr bwMode="auto">
              <a:xfrm rot="7846707">
                <a:off x="3402" y="912"/>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21883" name="AutoShape 43"/>
              <p:cNvSpPr>
                <a:spLocks noChangeArrowheads="1"/>
              </p:cNvSpPr>
              <p:nvPr/>
            </p:nvSpPr>
            <p:spPr bwMode="auto">
              <a:xfrm rot="-9834761">
                <a:off x="3515" y="1389"/>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21884" name="AutoShape 44"/>
              <p:cNvSpPr>
                <a:spLocks noChangeArrowheads="1"/>
              </p:cNvSpPr>
              <p:nvPr/>
            </p:nvSpPr>
            <p:spPr bwMode="auto">
              <a:xfrm rot="-2792570">
                <a:off x="2880" y="1547"/>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sp>
            <p:nvSpPr>
              <p:cNvPr id="121885" name="AutoShape 45"/>
              <p:cNvSpPr>
                <a:spLocks noChangeArrowheads="1"/>
              </p:cNvSpPr>
              <p:nvPr/>
            </p:nvSpPr>
            <p:spPr bwMode="auto">
              <a:xfrm rot="1843683">
                <a:off x="2835" y="980"/>
                <a:ext cx="272" cy="227"/>
              </a:xfrm>
              <a:prstGeom prst="chevron">
                <a:avLst>
                  <a:gd name="adj" fmla="val 29956"/>
                </a:avLst>
              </a:prstGeom>
              <a:solidFill>
                <a:srgbClr val="FFFF00"/>
              </a:solidFill>
              <a:ln w="9525">
                <a:solidFill>
                  <a:srgbClr val="FFFF00"/>
                </a:solidFill>
                <a:miter lim="800000"/>
                <a:headEnd/>
                <a:tailEnd/>
              </a:ln>
            </p:spPr>
            <p:txBody>
              <a:bodyPr wrap="none" anchor="ctr"/>
              <a:lstStyle/>
              <a:p>
                <a:endParaRPr lang="en-US"/>
              </a:p>
            </p:txBody>
          </p:sp>
          <p:pic>
            <p:nvPicPr>
              <p:cNvPr id="121886" name="Picture 46"/>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2880" y="890"/>
                <a:ext cx="865" cy="908"/>
              </a:xfrm>
              <a:prstGeom prst="rect">
                <a:avLst/>
              </a:prstGeom>
              <a:noFill/>
              <a:ln w="9525">
                <a:noFill/>
                <a:miter lim="800000"/>
                <a:headEnd/>
                <a:tailEnd/>
              </a:ln>
            </p:spPr>
          </p:pic>
        </p:grpSp>
      </p:grpSp>
      <p:sp>
        <p:nvSpPr>
          <p:cNvPr id="21552" name="Text Box 48"/>
          <p:cNvSpPr txBox="1">
            <a:spLocks noChangeArrowheads="1"/>
          </p:cNvSpPr>
          <p:nvPr/>
        </p:nvSpPr>
        <p:spPr bwMode="auto">
          <a:xfrm>
            <a:off x="500063" y="1701800"/>
            <a:ext cx="8281987" cy="1298575"/>
          </a:xfrm>
          <a:prstGeom prst="rect">
            <a:avLst/>
          </a:prstGeom>
          <a:noFill/>
          <a:ln w="9525">
            <a:noFill/>
            <a:miter lim="800000"/>
            <a:headEnd/>
            <a:tailEnd/>
          </a:ln>
        </p:spPr>
        <p:txBody>
          <a:bodyPr>
            <a:spAutoFit/>
          </a:bodyPr>
          <a:lstStyle/>
          <a:p>
            <a:pPr>
              <a:lnSpc>
                <a:spcPct val="130000"/>
              </a:lnSpc>
              <a:spcBef>
                <a:spcPct val="50000"/>
              </a:spcBef>
            </a:pPr>
            <a:r>
              <a:rPr lang="fa-IR" sz="1600" dirty="0">
                <a:cs typeface="B Morvarid" pitchFamily="2" charset="-78"/>
              </a:rPr>
              <a:t>سپس آنتی بادیها:</a:t>
            </a:r>
            <a:endParaRPr lang="en-US" sz="1600" dirty="0">
              <a:cs typeface="B Morvarid" pitchFamily="2" charset="-78"/>
            </a:endParaRPr>
          </a:p>
          <a:p>
            <a:pPr>
              <a:lnSpc>
                <a:spcPct val="130000"/>
              </a:lnSpc>
              <a:spcBef>
                <a:spcPct val="50000"/>
              </a:spcBef>
            </a:pPr>
            <a:r>
              <a:rPr lang="fa-IR" sz="1600" dirty="0">
                <a:cs typeface="B Morvarid" pitchFamily="2" charset="-78"/>
              </a:rPr>
              <a:t>میکروبهای بیماریزا را برای نابودی نشاندار میکنند.</a:t>
            </a:r>
            <a:endParaRPr lang="en-GB" sz="1600" dirty="0">
              <a:cs typeface="B Morvarid" pitchFamily="2" charset="-78"/>
            </a:endParaRPr>
          </a:p>
          <a:p>
            <a:pPr>
              <a:lnSpc>
                <a:spcPct val="130000"/>
              </a:lnSpc>
              <a:spcBef>
                <a:spcPct val="50000"/>
              </a:spcBef>
            </a:pPr>
            <a:r>
              <a:rPr lang="fa-IR" sz="1600" dirty="0">
                <a:cs typeface="B Morvarid" pitchFamily="2" charset="-78"/>
              </a:rPr>
              <a:t>آنتی بادیها برای مراحل بعدی در خون </a:t>
            </a:r>
            <a:r>
              <a:rPr lang="fa-IR" sz="1600" dirty="0" smtClean="0">
                <a:cs typeface="B Morvarid" pitchFamily="2" charset="-78"/>
              </a:rPr>
              <a:t>باقی </a:t>
            </a:r>
            <a:r>
              <a:rPr lang="fa-IR" sz="1600" dirty="0">
                <a:cs typeface="B Morvarid" pitchFamily="2" charset="-78"/>
              </a:rPr>
              <a:t>میمانند تا به محض ورود همان میکروب آنرا شناسایی و نابود کنند. </a:t>
            </a:r>
            <a:endParaRPr lang="en-GB" sz="1600" dirty="0">
              <a:cs typeface="B Morvarid" pitchFamily="2" charset="-78"/>
            </a:endParaRPr>
          </a:p>
        </p:txBody>
      </p:sp>
      <p:sp>
        <p:nvSpPr>
          <p:cNvPr id="21557" name="AutoShape 53"/>
          <p:cNvSpPr>
            <a:spLocks noChangeArrowheads="1"/>
          </p:cNvSpPr>
          <p:nvPr/>
        </p:nvSpPr>
        <p:spPr bwMode="auto">
          <a:xfrm rot="-7896807">
            <a:off x="6156325" y="5734050"/>
            <a:ext cx="215900" cy="215900"/>
          </a:xfrm>
          <a:prstGeom prst="chevron">
            <a:avLst>
              <a:gd name="adj" fmla="val 25000"/>
            </a:avLst>
          </a:prstGeom>
          <a:solidFill>
            <a:srgbClr val="33CC33"/>
          </a:solidFill>
          <a:ln w="9525">
            <a:solidFill>
              <a:srgbClr val="33CC33"/>
            </a:solidFill>
            <a:miter lim="800000"/>
            <a:headEnd/>
            <a:tailEnd/>
          </a:ln>
        </p:spPr>
        <p:txBody>
          <a:bodyPr wrap="none" anchor="ctr"/>
          <a:lstStyle/>
          <a:p>
            <a:endParaRPr lang="en-US"/>
          </a:p>
        </p:txBody>
      </p:sp>
      <p:sp>
        <p:nvSpPr>
          <p:cNvPr id="21558" name="AutoShape 54"/>
          <p:cNvSpPr>
            <a:spLocks noChangeArrowheads="1"/>
          </p:cNvSpPr>
          <p:nvPr/>
        </p:nvSpPr>
        <p:spPr bwMode="auto">
          <a:xfrm rot="-7896807">
            <a:off x="648494" y="3825082"/>
            <a:ext cx="431800" cy="360362"/>
          </a:xfrm>
          <a:prstGeom prst="chevron">
            <a:avLst>
              <a:gd name="adj" fmla="val 29956"/>
            </a:avLst>
          </a:prstGeom>
          <a:solidFill>
            <a:srgbClr val="33CC33"/>
          </a:solidFill>
          <a:ln w="9525">
            <a:solidFill>
              <a:srgbClr val="33CC33"/>
            </a:solidFill>
            <a:miter lim="800000"/>
            <a:headEnd/>
            <a:tailEnd/>
          </a:ln>
        </p:spPr>
        <p:txBody>
          <a:bodyPr wrap="none" anchor="ctr"/>
          <a:lstStyle/>
          <a:p>
            <a:endParaRPr lang="en-US"/>
          </a:p>
        </p:txBody>
      </p:sp>
      <p:sp>
        <p:nvSpPr>
          <p:cNvPr id="21559" name="AutoShape 55"/>
          <p:cNvSpPr>
            <a:spLocks noChangeArrowheads="1"/>
          </p:cNvSpPr>
          <p:nvPr/>
        </p:nvSpPr>
        <p:spPr bwMode="auto">
          <a:xfrm rot="-7896807">
            <a:off x="3815556" y="4977607"/>
            <a:ext cx="287337" cy="215900"/>
          </a:xfrm>
          <a:prstGeom prst="chevron">
            <a:avLst>
              <a:gd name="adj" fmla="val 33272"/>
            </a:avLst>
          </a:prstGeom>
          <a:solidFill>
            <a:srgbClr val="33CC33"/>
          </a:solidFill>
          <a:ln w="9525">
            <a:solidFill>
              <a:srgbClr val="33CC33"/>
            </a:solidFill>
            <a:miter lim="800000"/>
            <a:headEnd/>
            <a:tailEnd/>
          </a:ln>
        </p:spPr>
        <p:txBody>
          <a:bodyPr wrap="none" anchor="ctr"/>
          <a:lstStyle/>
          <a:p>
            <a:endParaRPr lang="en-US"/>
          </a:p>
        </p:txBody>
      </p:sp>
      <p:pic>
        <p:nvPicPr>
          <p:cNvPr id="21560" name="Picture 56" descr="bloodcell_01 "/>
          <p:cNvPicPr>
            <a:picLocks noChangeAspect="1" noChangeArrowheads="1"/>
          </p:cNvPicPr>
          <p:nvPr/>
        </p:nvPicPr>
        <p:blipFill>
          <a:blip r:embed="rId6" cstate="print"/>
          <a:srcRect/>
          <a:stretch>
            <a:fillRect/>
          </a:stretch>
        </p:blipFill>
        <p:spPr bwMode="auto">
          <a:xfrm>
            <a:off x="250825" y="3429000"/>
            <a:ext cx="2576513" cy="2838450"/>
          </a:xfrm>
          <a:prstGeom prst="rect">
            <a:avLst/>
          </a:prstGeom>
          <a:noFill/>
          <a:ln w="9525">
            <a:noFill/>
            <a:miter lim="800000"/>
            <a:headEnd/>
            <a:tailEnd/>
          </a:ln>
        </p:spPr>
      </p:pic>
      <p:pic>
        <p:nvPicPr>
          <p:cNvPr id="21562" name="Picture 58" descr="bloodcell_01 "/>
          <p:cNvPicPr>
            <a:picLocks noChangeAspect="1" noChangeArrowheads="1"/>
          </p:cNvPicPr>
          <p:nvPr/>
        </p:nvPicPr>
        <p:blipFill>
          <a:blip r:embed="rId3" cstate="print"/>
          <a:srcRect/>
          <a:stretch>
            <a:fillRect/>
          </a:stretch>
        </p:blipFill>
        <p:spPr bwMode="auto">
          <a:xfrm rot="1045791">
            <a:off x="5651500" y="4237038"/>
            <a:ext cx="2838450" cy="2576512"/>
          </a:xfrm>
          <a:prstGeom prst="rect">
            <a:avLst/>
          </a:prstGeom>
          <a:noFill/>
          <a:ln w="9525">
            <a:noFill/>
            <a:miter lim="800000"/>
            <a:headEnd/>
            <a:tailEnd/>
          </a:ln>
        </p:spPr>
      </p:pic>
      <p:grpSp>
        <p:nvGrpSpPr>
          <p:cNvPr id="9" name="Group 62"/>
          <p:cNvGrpSpPr>
            <a:grpSpLocks/>
          </p:cNvGrpSpPr>
          <p:nvPr/>
        </p:nvGrpSpPr>
        <p:grpSpPr bwMode="auto">
          <a:xfrm rot="4266422">
            <a:off x="1461294" y="2623344"/>
            <a:ext cx="3125787" cy="5254625"/>
            <a:chOff x="3016" y="890"/>
            <a:chExt cx="1969" cy="3310"/>
          </a:xfrm>
        </p:grpSpPr>
        <p:pic>
          <p:nvPicPr>
            <p:cNvPr id="121876" name="Picture 9" descr="leucocita_03 "/>
            <p:cNvPicPr>
              <a:picLocks noChangeAspect="1" noChangeArrowheads="1"/>
            </p:cNvPicPr>
            <p:nvPr/>
          </p:nvPicPr>
          <p:blipFill>
            <a:blip r:embed="rId7" cstate="print"/>
            <a:srcRect/>
            <a:stretch>
              <a:fillRect/>
            </a:stretch>
          </p:blipFill>
          <p:spPr bwMode="auto">
            <a:xfrm rot="1234612">
              <a:off x="3923" y="3748"/>
              <a:ext cx="410" cy="452"/>
            </a:xfrm>
            <a:prstGeom prst="rect">
              <a:avLst/>
            </a:prstGeom>
            <a:noFill/>
            <a:ln w="9525">
              <a:noFill/>
              <a:miter lim="800000"/>
              <a:headEnd/>
              <a:tailEnd/>
            </a:ln>
          </p:spPr>
        </p:pic>
        <p:pic>
          <p:nvPicPr>
            <p:cNvPr id="121877" name="Picture 59" descr="leucocita_03 "/>
            <p:cNvPicPr>
              <a:picLocks noChangeAspect="1" noChangeArrowheads="1"/>
            </p:cNvPicPr>
            <p:nvPr/>
          </p:nvPicPr>
          <p:blipFill>
            <a:blip r:embed="rId7" cstate="print"/>
            <a:srcRect/>
            <a:stretch>
              <a:fillRect/>
            </a:stretch>
          </p:blipFill>
          <p:spPr bwMode="auto">
            <a:xfrm rot="1234612">
              <a:off x="4105" y="890"/>
              <a:ext cx="410" cy="452"/>
            </a:xfrm>
            <a:prstGeom prst="rect">
              <a:avLst/>
            </a:prstGeom>
            <a:noFill/>
            <a:ln w="9525">
              <a:noFill/>
              <a:miter lim="800000"/>
              <a:headEnd/>
              <a:tailEnd/>
            </a:ln>
          </p:spPr>
        </p:pic>
        <p:pic>
          <p:nvPicPr>
            <p:cNvPr id="121878" name="Picture 60" descr="leucocita_03 "/>
            <p:cNvPicPr>
              <a:picLocks noChangeAspect="1" noChangeArrowheads="1"/>
            </p:cNvPicPr>
            <p:nvPr/>
          </p:nvPicPr>
          <p:blipFill>
            <a:blip r:embed="rId8" cstate="print"/>
            <a:srcRect/>
            <a:stretch>
              <a:fillRect/>
            </a:stretch>
          </p:blipFill>
          <p:spPr bwMode="auto">
            <a:xfrm rot="1234612">
              <a:off x="4286" y="1797"/>
              <a:ext cx="699" cy="771"/>
            </a:xfrm>
            <a:prstGeom prst="rect">
              <a:avLst/>
            </a:prstGeom>
            <a:noFill/>
            <a:ln w="9525">
              <a:noFill/>
              <a:miter lim="800000"/>
              <a:headEnd/>
              <a:tailEnd/>
            </a:ln>
          </p:spPr>
        </p:pic>
        <p:pic>
          <p:nvPicPr>
            <p:cNvPr id="121879" name="Picture 61" descr="leucocita_03 "/>
            <p:cNvPicPr>
              <a:picLocks noChangeAspect="1" noChangeArrowheads="1"/>
            </p:cNvPicPr>
            <p:nvPr/>
          </p:nvPicPr>
          <p:blipFill>
            <a:blip r:embed="rId9" cstate="print"/>
            <a:srcRect/>
            <a:stretch>
              <a:fillRect/>
            </a:stretch>
          </p:blipFill>
          <p:spPr bwMode="auto">
            <a:xfrm rot="1234612">
              <a:off x="3016" y="2659"/>
              <a:ext cx="247" cy="272"/>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autoRev="1" fill="hold" nodeType="clickEffect">
                                  <p:stCondLst>
                                    <p:cond delay="0"/>
                                  </p:stCondLst>
                                  <p:childTnLst>
                                    <p:animScale>
                                      <p:cBhvr>
                                        <p:cTn id="6" dur="2000" fill="hold"/>
                                        <p:tgtEl>
                                          <p:spTgt spid="3"/>
                                        </p:tgtEl>
                                      </p:cBhvr>
                                      <p:by x="150000" y="150000"/>
                                    </p:animScale>
                                  </p:childTnLst>
                                  <p:subTnLst>
                                    <p:set>
                                      <p:cBhvr override="childStyle">
                                        <p:cTn dur="1" fill="hold" display="0" masterRel="sameClick" afterEffect="1">
                                          <p:stCondLst>
                                            <p:cond evt="end" delay="0">
                                              <p:tn val="5"/>
                                            </p:cond>
                                          </p:stCondLst>
                                        </p:cTn>
                                        <p:tgtEl>
                                          <p:spTgt spid="3"/>
                                        </p:tgtEl>
                                        <p:attrNameLst>
                                          <p:attrName>style.visibility</p:attrName>
                                        </p:attrNameLst>
                                      </p:cBhvr>
                                      <p:to>
                                        <p:strVal val="hidden"/>
                                      </p:to>
                                    </p:set>
                                  </p:subTnLst>
                                </p:cTn>
                              </p:par>
                              <p:par>
                                <p:cTn id="7" presetID="6" presetClass="emph" presetSubtype="0" autoRev="1" fill="hold" nodeType="withEffect">
                                  <p:stCondLst>
                                    <p:cond delay="0"/>
                                  </p:stCondLst>
                                  <p:childTnLst>
                                    <p:animScale>
                                      <p:cBhvr>
                                        <p:cTn id="8" dur="2000" fill="hold"/>
                                        <p:tgtEl>
                                          <p:spTgt spid="5"/>
                                        </p:tgtEl>
                                      </p:cBhvr>
                                      <p:by x="150000" y="150000"/>
                                    </p:animScale>
                                  </p:childTnLst>
                                  <p:subTnLst>
                                    <p:set>
                                      <p:cBhvr override="childStyle">
                                        <p:cTn dur="1" fill="hold" display="0" masterRel="sameClick" afterEffect="1">
                                          <p:stCondLst>
                                            <p:cond evt="end" delay="0">
                                              <p:tn val="7"/>
                                            </p:cond>
                                          </p:stCondLst>
                                        </p:cTn>
                                        <p:tgtEl>
                                          <p:spTgt spid="5"/>
                                        </p:tgtEl>
                                        <p:attrNameLst>
                                          <p:attrName>style.visibility</p:attrName>
                                        </p:attrNameLst>
                                      </p:cBhvr>
                                      <p:to>
                                        <p:strVal val="hidden"/>
                                      </p:to>
                                    </p:set>
                                  </p:subTnLst>
                                </p:cTn>
                              </p:par>
                              <p:par>
                                <p:cTn id="9" presetID="6" presetClass="emph" presetSubtype="0" autoRev="1" fill="hold" nodeType="withEffect">
                                  <p:stCondLst>
                                    <p:cond delay="0"/>
                                  </p:stCondLst>
                                  <p:childTnLst>
                                    <p:animScale>
                                      <p:cBhvr>
                                        <p:cTn id="10" dur="2000" fill="hold"/>
                                        <p:tgtEl>
                                          <p:spTgt spid="7"/>
                                        </p:tgtEl>
                                      </p:cBhvr>
                                      <p:by x="150000" y="150000"/>
                                    </p:animScale>
                                  </p:childTnLst>
                                  <p:subTnLst>
                                    <p:set>
                                      <p:cBhvr override="childStyle">
                                        <p:cTn dur="1" fill="hold" display="0" masterRel="sameClick" afterEffect="1">
                                          <p:stCondLst>
                                            <p:cond evt="end" delay="0">
                                              <p:tn val="9"/>
                                            </p:cond>
                                          </p:stCondLst>
                                        </p:cTn>
                                        <p:tgtEl>
                                          <p:spTgt spid="7"/>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552"/>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21511"/>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21512"/>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21542"/>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21557"/>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21558"/>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21559"/>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21543"/>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21562"/>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21561"/>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21560"/>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9"/>
                                        </p:tgtEl>
                                        <p:attrNameLst>
                                          <p:attrName>style.visibility</p:attrName>
                                        </p:attrNameLst>
                                      </p:cBhvr>
                                      <p:to>
                                        <p:strVal val="visible"/>
                                      </p:to>
                                    </p:set>
                                  </p:childTnLst>
                                </p:cTn>
                              </p:par>
                              <p:par>
                                <p:cTn id="38" presetID="0" presetClass="path" presetSubtype="0" accel="50000" decel="50000" fill="hold" nodeType="withEffect">
                                  <p:stCondLst>
                                    <p:cond delay="0"/>
                                  </p:stCondLst>
                                  <p:childTnLst>
                                    <p:animMotion origin="layout" path="M 0 0 C 0.00886 -0.00394 0.01667 -0.01111 0.025 -0.01667 C 0.02726 -0.01806 0.02882 -0.0213 0.03125 -0.02222 C 0.03594 -0.02408 0.04098 -0.02408 0.04584 -0.025 C 0.05591 -0.02269 0.06216 -0.01968 0.07084 -0.01389 C 0.0783 -0.0088 0.08143 -0.00093 0.08959 0.00278 C 0.09827 0.01435 0.10209 0.01389 0.11459 0.01666 C 0.13386 0.01018 0.15365 0.01481 0.17292 0.00833 C 0.17674 0.00324 0.1816 -0.00047 0.18542 -0.00556 C 0.18716 -0.00787 0.1875 -0.01204 0.18959 -0.01389 C 0.19323 -0.0169 0.19792 -0.01783 0.20209 -0.01945 C 0.20764 -0.02153 0.21875 -0.025 0.21875 -0.025 C 0.225 -0.02408 0.23195 -0.02616 0.2375 -0.02222 C 0.2441 -0.01736 0.24584 -0.00556 0.25 0.00278 C 0.25139 0.00555 0.25434 0.00625 0.25625 0.00833 C 0.25851 0.01088 0.26007 0.01458 0.2625 0.01666 C 0.26632 0.02014 0.27118 0.02153 0.275 0.025 C 0.30209 0.02338 0.31302 0.03009 0.33125 0.01389 C 0.33264 0.01111 0.33438 0.00856 0.33542 0.00555 C 0.33646 0.00301 0.33611 -0.00047 0.3375 -0.00278 C 0.34375 -0.0132 0.36459 -0.01875 0.375 -0.02222 C 0.40973 -0.01922 0.39844 -0.02107 0.42084 -0.01111 C 0.42379 0.00046 0.42761 0.00486 0.43334 0.01389 C 0.4349 0.01643 0.43542 0.02037 0.4375 0.02222 C 0.43993 0.0243 0.44306 0.02407 0.44584 0.025 C 0.4625 0.0206 0.47969 0.02384 0.49584 0.01666 C 0.50278 -0.01111 0.51598 -0.02222 0.5375 -0.02222 " pathEditMode="relative" ptsTypes="ffffffffffffffffffffffffffA">
                                      <p:cBhvr>
                                        <p:cTn id="39" dur="5000" fill="hold"/>
                                        <p:tgtEl>
                                          <p:spTgt spid="21560"/>
                                        </p:tgtEl>
                                        <p:attrNameLst>
                                          <p:attrName>ppt_x</p:attrName>
                                          <p:attrName>ppt_y</p:attrName>
                                        </p:attrNameLst>
                                      </p:cBhvr>
                                    </p:animMotion>
                                  </p:childTnLst>
                                </p:cTn>
                              </p:par>
                              <p:par>
                                <p:cTn id="40" presetID="0" presetClass="path" presetSubtype="0" accel="50000" decel="50000" fill="hold" nodeType="withEffect">
                                  <p:stCondLst>
                                    <p:cond delay="0"/>
                                  </p:stCondLst>
                                  <p:childTnLst>
                                    <p:animMotion origin="layout" path="M 0 0 C 0.00886 -0.00394 0.01667 -0.01111 0.025 -0.01667 C 0.02726 -0.01806 0.02882 -0.0213 0.03125 -0.02222 C 0.03594 -0.02408 0.04098 -0.02408 0.04584 -0.025 C 0.05591 -0.02269 0.06216 -0.01968 0.07084 -0.01389 C 0.0783 -0.0088 0.08143 -0.00093 0.08959 0.00278 C 0.09827 0.01435 0.10209 0.01389 0.11459 0.01666 C 0.13386 0.01018 0.15365 0.01481 0.17292 0.00833 C 0.17674 0.00324 0.1816 -0.00047 0.18542 -0.00556 C 0.18716 -0.00787 0.1875 -0.01204 0.18959 -0.01389 C 0.19323 -0.0169 0.19792 -0.01783 0.20209 -0.01945 C 0.20764 -0.02153 0.21875 -0.025 0.21875 -0.025 C 0.225 -0.02408 0.23195 -0.02616 0.2375 -0.02222 C 0.2441 -0.01736 0.24584 -0.00556 0.25 0.00278 C 0.25139 0.00555 0.25434 0.00625 0.25625 0.00833 C 0.25851 0.01088 0.26007 0.01458 0.2625 0.01666 C 0.26632 0.02014 0.27118 0.02153 0.275 0.025 C 0.30209 0.02338 0.31302 0.03009 0.33125 0.01389 C 0.33264 0.01111 0.33438 0.00856 0.33542 0.00555 C 0.33646 0.00301 0.33611 -0.00047 0.3375 -0.00278 C 0.34375 -0.0132 0.36459 -0.01875 0.375 -0.02222 C 0.40973 -0.01922 0.39844 -0.02107 0.42084 -0.01111 C 0.42379 0.00046 0.42761 0.00486 0.43334 0.01389 C 0.4349 0.01643 0.43542 0.02037 0.4375 0.02222 C 0.43993 0.0243 0.44306 0.02407 0.44584 0.025 C 0.4625 0.0206 0.47969 0.02384 0.49584 0.01666 C 0.50278 -0.01111 0.51598 -0.02222 0.5375 -0.02222 " pathEditMode="relative" ptsTypes="ffffffffffffffffffffffffffA">
                                      <p:cBhvr>
                                        <p:cTn id="41" dur="5000" fill="hold"/>
                                        <p:tgtEl>
                                          <p:spTgt spid="21561"/>
                                        </p:tgtEl>
                                        <p:attrNameLst>
                                          <p:attrName>ppt_x</p:attrName>
                                          <p:attrName>ppt_y</p:attrName>
                                        </p:attrNameLst>
                                      </p:cBhvr>
                                    </p:animMotion>
                                  </p:childTnLst>
                                </p:cTn>
                              </p:par>
                              <p:par>
                                <p:cTn id="42" presetID="0" presetClass="path" presetSubtype="0" accel="50000" decel="50000" fill="hold" nodeType="withEffect">
                                  <p:stCondLst>
                                    <p:cond delay="0"/>
                                  </p:stCondLst>
                                  <p:childTnLst>
                                    <p:animMotion origin="layout" path="M 0 0 C 0.00886 -0.00394 0.01667 -0.01111 0.025 -0.01667 C 0.02726 -0.01806 0.02882 -0.0213 0.03125 -0.02222 C 0.03594 -0.02408 0.04098 -0.02408 0.04584 -0.025 C 0.05591 -0.02269 0.06216 -0.01968 0.07084 -0.01389 C 0.0783 -0.0088 0.08143 -0.00093 0.08959 0.00278 C 0.09827 0.01435 0.10209 0.01389 0.11459 0.01666 C 0.13386 0.01018 0.15365 0.01481 0.17292 0.00833 C 0.17674 0.00324 0.1816 -0.00047 0.18542 -0.00556 C 0.18716 -0.00787 0.1875 -0.01204 0.18959 -0.01389 C 0.19323 -0.0169 0.19792 -0.01783 0.20209 -0.01945 C 0.20764 -0.02153 0.21875 -0.025 0.21875 -0.025 C 0.225 -0.02408 0.23195 -0.02616 0.2375 -0.02222 C 0.2441 -0.01736 0.24584 -0.00556 0.25 0.00278 C 0.25139 0.00555 0.25434 0.00625 0.25625 0.00833 C 0.25851 0.01088 0.26007 0.01458 0.2625 0.01666 C 0.26632 0.02014 0.27118 0.02153 0.275 0.025 C 0.30209 0.02338 0.31302 0.03009 0.33125 0.01389 C 0.33264 0.01111 0.33438 0.00856 0.33542 0.00555 C 0.33646 0.00301 0.33611 -0.00047 0.3375 -0.00278 C 0.34375 -0.0132 0.36459 -0.01875 0.375 -0.02222 C 0.40973 -0.01922 0.39844 -0.02107 0.42084 -0.01111 C 0.42379 0.00046 0.42761 0.00486 0.43334 0.01389 C 0.4349 0.01643 0.43542 0.02037 0.4375 0.02222 C 0.43993 0.0243 0.44306 0.02407 0.44584 0.025 C 0.4625 0.0206 0.47969 0.02384 0.49584 0.01666 C 0.50278 -0.01111 0.51598 -0.02222 0.5375 -0.02222 " pathEditMode="relative" ptsTypes="ffffffffffffffffffffffffffA">
                                      <p:cBhvr>
                                        <p:cTn id="43" dur="5000" fill="hold"/>
                                        <p:tgtEl>
                                          <p:spTgt spid="21562"/>
                                        </p:tgtEl>
                                        <p:attrNameLst>
                                          <p:attrName>ppt_x</p:attrName>
                                          <p:attrName>ppt_y</p:attrName>
                                        </p:attrNameLst>
                                      </p:cBhvr>
                                    </p:animMotion>
                                  </p:childTnLst>
                                </p:cTn>
                              </p:par>
                              <p:par>
                                <p:cTn id="44" presetID="0" presetClass="path" presetSubtype="0" accel="50000" decel="50000" fill="hold" grpId="1" nodeType="withEffect">
                                  <p:stCondLst>
                                    <p:cond delay="0"/>
                                  </p:stCondLst>
                                  <p:childTnLst>
                                    <p:animMotion origin="layout" path="M 0 0 C 0.00573 -0.02291 0.00174 -0.0118 0.0125 -0.03333 C 0.01493 -0.03819 0.025 -0.03889 0.025 -0.03889 C 0.04028 -0.03703 0.05573 -0.03657 0.07084 -0.03333 C 0.07639 -0.03217 0.08021 -0.02523 0.08542 -0.02222 C 0.09688 -0.01574 0.11441 -0.00393 0.125 0.00556 C 0.15504 0.00394 0.18316 0.00278 0.2125 -0.00277 C 0.22032 -0.00972 0.22049 -0.01551 0.22917 -0.01944 C 0.23889 -0.0324 0.24931 -0.04282 0.2625 -0.04722 C 0.275 -0.04629 0.28768 -0.04791 0.3 -0.04444 C 0.30486 -0.04305 0.30764 -0.03495 0.3125 -0.03333 C 0.32292 -0.02986 0.31806 -0.03171 0.32709 -0.02777 C 0.34931 -0.0287 0.37153 -0.02893 0.39358 -0.03055 C 0.40295 -0.03125 0.42084 -0.03889 0.42084 -0.03889 C 0.43073 -0.04791 0.44045 -0.05879 0.45209 -0.06389 C 0.48455 -0.06111 0.49254 -0.05833 0.525 -0.06111 C 0.52709 -0.06203 0.53125 -0.06389 0.53125 -0.06389 " pathEditMode="relative" ptsTypes="ffffffffffffffffA">
                                      <p:cBhvr>
                                        <p:cTn id="45" dur="5000" fill="hold"/>
                                        <p:tgtEl>
                                          <p:spTgt spid="21543"/>
                                        </p:tgtEl>
                                        <p:attrNameLst>
                                          <p:attrName>ppt_x</p:attrName>
                                          <p:attrName>ppt_y</p:attrName>
                                        </p:attrNameLst>
                                      </p:cBhvr>
                                    </p:animMotion>
                                  </p:childTnLst>
                                </p:cTn>
                              </p:par>
                              <p:par>
                                <p:cTn id="46" presetID="0" presetClass="path" presetSubtype="0" accel="50000" decel="50000" fill="hold" grpId="1" nodeType="withEffect">
                                  <p:stCondLst>
                                    <p:cond delay="0"/>
                                  </p:stCondLst>
                                  <p:childTnLst>
                                    <p:animMotion origin="layout" path="M 0 0 C 0.00573 -0.02291 0.00174 -0.0118 0.0125 -0.03333 C 0.01493 -0.03819 0.025 -0.03889 0.025 -0.03889 C 0.04028 -0.03703 0.05573 -0.03657 0.07084 -0.03333 C 0.07639 -0.03217 0.08021 -0.02523 0.08542 -0.02222 C 0.09688 -0.01574 0.11441 -0.00393 0.125 0.00556 C 0.15504 0.00394 0.18316 0.00278 0.2125 -0.00277 C 0.22032 -0.00972 0.22049 -0.01551 0.22917 -0.01944 C 0.23889 -0.0324 0.24931 -0.04282 0.2625 -0.04722 C 0.275 -0.04629 0.28768 -0.04791 0.3 -0.04444 C 0.30486 -0.04305 0.30764 -0.03495 0.3125 -0.03333 C 0.32292 -0.02986 0.31806 -0.03171 0.32709 -0.02777 C 0.34931 -0.0287 0.37153 -0.02893 0.39358 -0.03055 C 0.40295 -0.03125 0.42084 -0.03889 0.42084 -0.03889 C 0.43073 -0.04791 0.44045 -0.05879 0.45209 -0.06389 C 0.48455 -0.06111 0.49254 -0.05833 0.525 -0.06111 C 0.52709 -0.06203 0.53125 -0.06389 0.53125 -0.06389 " pathEditMode="relative" ptsTypes="ffffffffffffffffA">
                                      <p:cBhvr>
                                        <p:cTn id="47" dur="5000" fill="hold"/>
                                        <p:tgtEl>
                                          <p:spTgt spid="21558"/>
                                        </p:tgtEl>
                                        <p:attrNameLst>
                                          <p:attrName>ppt_x</p:attrName>
                                          <p:attrName>ppt_y</p:attrName>
                                        </p:attrNameLst>
                                      </p:cBhvr>
                                    </p:animMotion>
                                  </p:childTnLst>
                                </p:cTn>
                              </p:par>
                              <p:par>
                                <p:cTn id="48" presetID="0" presetClass="path" presetSubtype="0" accel="50000" decel="50000" fill="hold" grpId="1" nodeType="withEffect">
                                  <p:stCondLst>
                                    <p:cond delay="0"/>
                                  </p:stCondLst>
                                  <p:childTnLst>
                                    <p:animMotion origin="layout" path="M -0.09445 0.13263 C -0.08872 0.10972 -0.09271 0.12083 -0.08195 0.0993 C -0.07952 0.09444 -0.06945 0.09375 -0.06945 0.09398 C -0.05417 0.0956 -0.03872 0.09606 -0.02361 0.0993 C -0.01806 0.10046 -0.01424 0.1074 -0.00903 0.11041 C 0.00243 0.11689 0.01996 0.1287 0.03055 0.13819 C 0.06059 0.13657 0.08871 0.13541 0.11805 0.12986 C 0.12587 0.12291 0.12604 0.11713 0.13472 0.11319 C 0.14444 0.10023 0.15486 0.08981 0.16805 0.08541 C 0.18055 0.08634 0.19323 0.08472 0.20555 0.08819 C 0.21041 0.08958 0.21319 0.09768 0.21805 0.0993 C 0.22847 0.10277 0.22361 0.10092 0.23264 0.10486 C 0.25486 0.10393 0.27708 0.1037 0.29896 0.10208 C 0.3085 0.10138 0.32639 0.09375 0.32639 0.09398 C 0.33611 0.08472 0.346 0.07384 0.35764 0.06875 C 0.3901 0.07152 0.39809 0.0743 0.43055 0.07152 C 0.43264 0.0706 0.4368 0.06875 0.4368 0.06898 " pathEditMode="relative" rAng="0" ptsTypes="ffffffffffffffffA">
                                      <p:cBhvr>
                                        <p:cTn id="49" dur="5000" fill="hold"/>
                                        <p:tgtEl>
                                          <p:spTgt spid="21512"/>
                                        </p:tgtEl>
                                        <p:attrNameLst>
                                          <p:attrName>ppt_x</p:attrName>
                                          <p:attrName>ppt_y</p:attrName>
                                        </p:attrNameLst>
                                      </p:cBhvr>
                                      <p:rCtr x="26600" y="-2900"/>
                                    </p:animMotion>
                                  </p:childTnLst>
                                </p:cTn>
                              </p:par>
                              <p:par>
                                <p:cTn id="50" presetID="0" presetClass="path" presetSubtype="0" accel="50000" decel="50000" fill="hold" grpId="1" nodeType="withEffect">
                                  <p:stCondLst>
                                    <p:cond delay="0"/>
                                  </p:stCondLst>
                                  <p:childTnLst>
                                    <p:animMotion origin="layout" path="M 0 0 C 0.00573 -0.02291 0.00174 -0.0118 0.0125 -0.03333 C 0.01493 -0.03819 0.025 -0.03889 0.025 -0.03889 C 0.04028 -0.03703 0.05573 -0.03657 0.07084 -0.03333 C 0.07639 -0.03217 0.08021 -0.02523 0.08542 -0.02222 C 0.09688 -0.01574 0.11441 -0.00393 0.125 0.00556 C 0.15504 0.00394 0.18316 0.00278 0.2125 -0.00277 C 0.22032 -0.00972 0.22049 -0.01551 0.22917 -0.01944 C 0.23889 -0.0324 0.24931 -0.04282 0.2625 -0.04722 C 0.275 -0.04629 0.28768 -0.04791 0.3 -0.04444 C 0.30486 -0.04305 0.30764 -0.03495 0.3125 -0.03333 C 0.32292 -0.02986 0.31806 -0.03171 0.32709 -0.02777 C 0.34931 -0.0287 0.37153 -0.02893 0.39358 -0.03055 C 0.40295 -0.03125 0.42084 -0.03889 0.42084 -0.03889 C 0.43073 -0.04791 0.44045 -0.05879 0.45209 -0.06389 C 0.48455 -0.06111 0.49254 -0.05833 0.525 -0.06111 C 0.52709 -0.06203 0.53125 -0.06389 0.53125 -0.06389 " pathEditMode="relative" ptsTypes="ffffffffffffffffA">
                                      <p:cBhvr>
                                        <p:cTn id="51" dur="5000" fill="hold"/>
                                        <p:tgtEl>
                                          <p:spTgt spid="21559"/>
                                        </p:tgtEl>
                                        <p:attrNameLst>
                                          <p:attrName>ppt_x</p:attrName>
                                          <p:attrName>ppt_y</p:attrName>
                                        </p:attrNameLst>
                                      </p:cBhvr>
                                    </p:animMotion>
                                  </p:childTnLst>
                                </p:cTn>
                              </p:par>
                              <p:par>
                                <p:cTn id="52" presetID="0" presetClass="path" presetSubtype="0" accel="50000" decel="50000" fill="hold" grpId="1" nodeType="withEffect">
                                  <p:stCondLst>
                                    <p:cond delay="0"/>
                                  </p:stCondLst>
                                  <p:childTnLst>
                                    <p:animMotion origin="layout" path="M 0.04931 -0.04653 C 0.05503 -0.06944 0.05104 -0.05833 0.06181 -0.07986 C 0.06424 -0.08472 0.07431 -0.08541 0.07431 -0.08518 C 0.08958 -0.08356 0.10503 -0.0831 0.12014 -0.07986 C 0.12569 -0.0787 0.12951 -0.07176 0.13472 -0.06875 C 0.14618 -0.06227 0.16371 -0.05046 0.17431 -0.04097 C 0.20434 -0.04259 0.23246 -0.04375 0.26181 -0.0493 C 0.26962 -0.05625 0.26979 -0.06204 0.27847 -0.06597 C 0.28819 -0.07893 0.29861 -0.08935 0.31181 -0.09375 C 0.32431 -0.09282 0.33698 -0.09444 0.34931 -0.09097 C 0.35417 -0.08958 0.35694 -0.08148 0.36181 -0.07986 C 0.37222 -0.07639 0.36736 -0.07824 0.37639 -0.0743 C 0.39861 -0.07523 0.42083 -0.07546 0.44288 -0.07708 C 0.45226 -0.07778 0.47014 -0.08541 0.47014 -0.08518 C 0.48003 -0.09444 0.48976 -0.10532 0.50139 -0.11041 C 0.53385 -0.10764 0.54184 -0.10486 0.57431 -0.10764 C 0.57639 -0.10856 0.58056 -0.11041 0.58056 -0.11018 " pathEditMode="relative" rAng="0" ptsTypes="ffffffffffffffffA">
                                      <p:cBhvr>
                                        <p:cTn id="53" dur="5000" fill="hold"/>
                                        <p:tgtEl>
                                          <p:spTgt spid="21557"/>
                                        </p:tgtEl>
                                        <p:attrNameLst>
                                          <p:attrName>ppt_x</p:attrName>
                                          <p:attrName>ppt_y</p:attrName>
                                        </p:attrNameLst>
                                      </p:cBhvr>
                                      <p:rCtr x="26600" y="-2900"/>
                                    </p:animMotion>
                                  </p:childTnLst>
                                </p:cTn>
                              </p:par>
                              <p:par>
                                <p:cTn id="54" presetID="0" presetClass="path" presetSubtype="0" accel="50000" decel="50000" fill="hold" grpId="1" nodeType="withEffect">
                                  <p:stCondLst>
                                    <p:cond delay="0"/>
                                  </p:stCondLst>
                                  <p:childTnLst>
                                    <p:animMotion origin="layout" path="M 0 0 C 0.00573 -0.02291 0.00174 -0.0118 0.0125 -0.03333 C 0.01493 -0.03819 0.025 -0.03889 0.025 -0.03889 C 0.04028 -0.03703 0.05573 -0.03657 0.07084 -0.03333 C 0.07639 -0.03217 0.08021 -0.02523 0.08542 -0.02222 C 0.09688 -0.01574 0.11441 -0.00393 0.125 0.00556 C 0.15504 0.00394 0.18316 0.00278 0.2125 -0.00277 C 0.22032 -0.00972 0.22049 -0.01551 0.22917 -0.01944 C 0.23889 -0.0324 0.24931 -0.04282 0.2625 -0.04722 C 0.275 -0.04629 0.28768 -0.04791 0.3 -0.04444 C 0.30486 -0.04305 0.30764 -0.03495 0.3125 -0.03333 C 0.32292 -0.02986 0.31806 -0.03171 0.32709 -0.02777 C 0.34931 -0.0287 0.37153 -0.02893 0.39358 -0.03055 C 0.40295 -0.03125 0.42084 -0.03889 0.42084 -0.03889 C 0.43073 -0.04791 0.44045 -0.05879 0.45209 -0.06389 C 0.48455 -0.06111 0.49254 -0.05833 0.525 -0.06111 C 0.52709 -0.06203 0.53125 -0.06389 0.53125 -0.06389 " pathEditMode="relative" ptsTypes="ffffffffffffffffA">
                                      <p:cBhvr>
                                        <p:cTn id="55" dur="5000" fill="hold"/>
                                        <p:tgtEl>
                                          <p:spTgt spid="21542"/>
                                        </p:tgtEl>
                                        <p:attrNameLst>
                                          <p:attrName>ppt_x</p:attrName>
                                          <p:attrName>ppt_y</p:attrName>
                                        </p:attrNameLst>
                                      </p:cBhvr>
                                    </p:animMotion>
                                  </p:childTnLst>
                                </p:cTn>
                              </p:par>
                              <p:par>
                                <p:cTn id="56" presetID="0" presetClass="path" presetSubtype="0" accel="50000" decel="50000" fill="hold" nodeType="withEffect">
                                  <p:stCondLst>
                                    <p:cond delay="0"/>
                                  </p:stCondLst>
                                  <p:childTnLst>
                                    <p:animMotion origin="layout" path="M 2.5E-6 5.18519E-6 C 0.00104 -0.00393 0.00677 -0.02245 0.00833 -0.02499 C 0.01319 -0.03309 0.02465 -0.03425 0.03125 -0.0361 C 0.03507 -0.03564 0.05937 -0.03356 0.06666 -0.03055 C 0.07951 -0.02546 0.07864 -0.01342 0.0875 -0.00555 C 0.09062 -0.00277 0.10364 0.00117 0.10833 0.00279 C 0.12951 0.02154 0.14583 0.00556 0.16458 -0.00277 C 0.17205 -0.01272 0.18194 -0.01851 0.19166 -0.02499 C 0.20208 -0.02407 0.2125 -0.02383 0.22291 -0.02221 C 0.23055 -0.02106 0.23958 -0.0111 0.24791 -0.00833 C 0.26059 -0.00416 0.25347 -0.00671 0.26875 5.18519E-6 C 0.27083 0.00093 0.275 0.00279 0.275 0.00279 C 0.34149 -0.00069 0.30955 0.0051 0.33958 -0.00833 C 0.34739 -0.02383 0.34166 -0.01481 0.36041 -0.03055 C 0.36284 -0.03263 0.36423 -0.0368 0.36666 -0.03888 C 0.36979 -0.04143 0.37378 -0.04212 0.37708 -0.04444 C 0.38142 -0.04768 0.38507 -0.05254 0.38958 -0.05555 C 0.39357 -0.05809 0.39809 -0.05879 0.40208 -0.0611 C 0.40416 -0.06249 0.40607 -0.06527 0.40833 -0.06666 C 0.41562 -0.07152 0.42534 -0.07291 0.43333 -0.07499 C 0.44583 -0.07407 0.4585 -0.07453 0.47083 -0.07221 C 0.47326 -0.07175 0.47482 -0.06805 0.47708 -0.06666 C 0.47968 -0.06527 0.48264 -0.06481 0.48541 -0.06388 C 0.5 -0.0736 0.50139 -0.07777 0.51875 -0.07777 " pathEditMode="relative" ptsTypes="fffffffffffffffffffffffA">
                                      <p:cBhvr>
                                        <p:cTn id="57" dur="5000" fill="hold"/>
                                        <p:tgtEl>
                                          <p:spTgt spid="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animBg="1"/>
      <p:bldP spid="21512" grpId="0" animBg="1"/>
      <p:bldP spid="21512" grpId="1" animBg="1"/>
      <p:bldP spid="21542" grpId="0" animBg="1"/>
      <p:bldP spid="21542" grpId="1" animBg="1"/>
      <p:bldP spid="21543" grpId="0" animBg="1"/>
      <p:bldP spid="21543" grpId="1" animBg="1"/>
      <p:bldP spid="21552" grpId="0"/>
      <p:bldP spid="21557" grpId="0" animBg="1"/>
      <p:bldP spid="21557" grpId="1" animBg="1"/>
      <p:bldP spid="21558" grpId="0" animBg="1"/>
      <p:bldP spid="21558" grpId="1" animBg="1"/>
      <p:bldP spid="21559" grpId="0" animBg="1"/>
      <p:bldP spid="21559" grpId="1"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ijk.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clrChange>
              <a:clrFrom>
                <a:srgbClr val="000000"/>
              </a:clrFrom>
              <a:clrTo>
                <a:srgbClr val="000000">
                  <a:alpha val="0"/>
                </a:srgbClr>
              </a:clrTo>
            </a:clrChange>
          </a:blip>
          <a:srcRect/>
          <a:stretch>
            <a:fillRect/>
          </a:stretch>
        </p:blipFill>
        <p:spPr bwMode="auto">
          <a:xfrm>
            <a:off x="857224" y="0"/>
            <a:ext cx="7143768"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80" y="274638"/>
            <a:ext cx="8229600" cy="1143000"/>
          </a:xfrm>
        </p:spPr>
        <p:txBody>
          <a:bodyPr/>
          <a:lstStyle/>
          <a:p>
            <a:r>
              <a:rPr lang="fa-IR" dirty="0" smtClean="0">
                <a:cs typeface="B Titr" pitchFamily="2" charset="-78"/>
                <a:hlinkClick r:id="rId2" action="ppaction://hlinkfile"/>
              </a:rPr>
              <a:t>لاکتوباسیلوس</a:t>
            </a:r>
            <a:endParaRPr lang="fa-IR" dirty="0">
              <a:cs typeface="B Titr" pitchFamily="2" charset="-78"/>
            </a:endParaRPr>
          </a:p>
        </p:txBody>
      </p:sp>
      <p:sp>
        <p:nvSpPr>
          <p:cNvPr id="3" name="Content Placeholder 2"/>
          <p:cNvSpPr>
            <a:spLocks noGrp="1"/>
          </p:cNvSpPr>
          <p:nvPr>
            <p:ph idx="1"/>
          </p:nvPr>
        </p:nvSpPr>
        <p:spPr/>
        <p:txBody>
          <a:bodyPr/>
          <a:lstStyle/>
          <a:p>
            <a:endParaRPr lang="fa-IR"/>
          </a:p>
        </p:txBody>
      </p:sp>
      <p:pic>
        <p:nvPicPr>
          <p:cNvPr id="4098" name="Picture 2"/>
          <p:cNvPicPr>
            <a:picLocks noChangeAspect="1" noChangeArrowheads="1"/>
          </p:cNvPicPr>
          <p:nvPr/>
        </p:nvPicPr>
        <p:blipFill>
          <a:blip r:embed="rId3"/>
          <a:srcRect/>
          <a:stretch>
            <a:fillRect/>
          </a:stretch>
        </p:blipFill>
        <p:spPr bwMode="auto">
          <a:xfrm>
            <a:off x="0" y="-1"/>
            <a:ext cx="3286116" cy="6854265"/>
          </a:xfrm>
          <a:prstGeom prst="rect">
            <a:avLst/>
          </a:prstGeom>
          <a:noFill/>
          <a:ln w="9525">
            <a:noFill/>
            <a:miter lim="800000"/>
            <a:headEnd/>
            <a:tailEnd/>
          </a:ln>
          <a:effectLst/>
        </p:spPr>
      </p:pic>
      <p:pic>
        <p:nvPicPr>
          <p:cNvPr id="4099" name="Picture 3" descr="H:\microbes pic\YOGURT.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357686" y="2071678"/>
            <a:ext cx="3571900" cy="35719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357166"/>
            <a:ext cx="8229600" cy="1143000"/>
          </a:xfrm>
        </p:spPr>
        <p:txBody>
          <a:bodyPr/>
          <a:lstStyle/>
          <a:p>
            <a:r>
              <a:rPr lang="fa-IR" dirty="0" smtClean="0">
                <a:cs typeface="B Titr" pitchFamily="2" charset="-78"/>
                <a:hlinkClick r:id="rId2" action="ppaction://hlinkfile"/>
              </a:rPr>
              <a:t>پنیسیلیوم</a:t>
            </a:r>
            <a:endParaRPr lang="fa-IR" dirty="0">
              <a:cs typeface="B Titr" pitchFamily="2" charset="-78"/>
            </a:endParaRPr>
          </a:p>
        </p:txBody>
      </p:sp>
      <p:sp>
        <p:nvSpPr>
          <p:cNvPr id="3" name="Content Placeholder 2"/>
          <p:cNvSpPr>
            <a:spLocks noGrp="1"/>
          </p:cNvSpPr>
          <p:nvPr>
            <p:ph idx="1"/>
          </p:nvPr>
        </p:nvSpPr>
        <p:spPr/>
        <p:txBody>
          <a:bodyPr/>
          <a:lstStyle/>
          <a:p>
            <a:endParaRPr lang="fa-IR"/>
          </a:p>
        </p:txBody>
      </p:sp>
      <p:pic>
        <p:nvPicPr>
          <p:cNvPr id="6146" name="Picture 2"/>
          <p:cNvPicPr>
            <a:picLocks noChangeAspect="1" noChangeArrowheads="1"/>
          </p:cNvPicPr>
          <p:nvPr/>
        </p:nvPicPr>
        <p:blipFill>
          <a:blip r:embed="rId3"/>
          <a:srcRect/>
          <a:stretch>
            <a:fillRect/>
          </a:stretch>
        </p:blipFill>
        <p:spPr bwMode="auto">
          <a:xfrm>
            <a:off x="0" y="1"/>
            <a:ext cx="3286116" cy="6858000"/>
          </a:xfrm>
          <a:prstGeom prst="rect">
            <a:avLst/>
          </a:prstGeom>
          <a:noFill/>
          <a:ln w="9525">
            <a:noFill/>
            <a:miter lim="800000"/>
            <a:headEnd/>
            <a:tailEnd/>
          </a:ln>
          <a:effectLst/>
        </p:spPr>
      </p:pic>
      <p:pic>
        <p:nvPicPr>
          <p:cNvPr id="6147" name="Picture 3" descr="H:\پنیسیلیوم.jpg"/>
          <p:cNvPicPr>
            <a:picLocks noChangeAspect="1" noChangeArrowheads="1"/>
          </p:cNvPicPr>
          <p:nvPr/>
        </p:nvPicPr>
        <p:blipFill>
          <a:blip r:embed="rId4"/>
          <a:srcRect/>
          <a:stretch>
            <a:fillRect/>
          </a:stretch>
        </p:blipFill>
        <p:spPr bwMode="auto">
          <a:xfrm>
            <a:off x="3428992" y="1404961"/>
            <a:ext cx="5381625" cy="538162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3431</TotalTime>
  <Words>727</Words>
  <Application>Microsoft Office PowerPoint</Application>
  <PresentationFormat>On-screen Show (4:3)</PresentationFormat>
  <Paragraphs>120</Paragraphs>
  <Slides>68</Slides>
  <Notes>0</Notes>
  <HiddenSlides>0</HiddenSlides>
  <MMClips>0</MMClips>
  <ScaleCrop>false</ScaleCrop>
  <HeadingPairs>
    <vt:vector size="4" baseType="variant">
      <vt:variant>
        <vt:lpstr>Theme</vt:lpstr>
      </vt:variant>
      <vt:variant>
        <vt:i4>1</vt:i4>
      </vt:variant>
      <vt:variant>
        <vt:lpstr>Slide Titles</vt:lpstr>
      </vt:variant>
      <vt:variant>
        <vt:i4>68</vt:i4>
      </vt:variant>
    </vt:vector>
  </HeadingPairs>
  <TitlesOfParts>
    <vt:vector size="69" baseType="lpstr">
      <vt:lpstr>Office Theme</vt:lpstr>
      <vt:lpstr>Slide 1</vt:lpstr>
      <vt:lpstr>آشنایی با انواع میکروب ها بهداشت دست ها و تنفس</vt:lpstr>
      <vt:lpstr>انواع میکروب ها</vt:lpstr>
      <vt:lpstr>Slide 4</vt:lpstr>
      <vt:lpstr>Slide 5</vt:lpstr>
      <vt:lpstr>Slide 6</vt:lpstr>
      <vt:lpstr>Slide 7</vt:lpstr>
      <vt:lpstr>لاکتوباسیلوس</vt:lpstr>
      <vt:lpstr>پنیسیلیوم</vt:lpstr>
      <vt:lpstr>فلو</vt:lpstr>
      <vt:lpstr>درماتوفیت</vt:lpstr>
      <vt:lpstr>استافیلوکک</vt:lpstr>
      <vt:lpstr>کامپیلوباکتر</vt:lpstr>
      <vt:lpstr>بچه ها یعنی کی برنده میشه؟</vt:lpstr>
      <vt:lpstr>Slide 15</vt:lpstr>
      <vt:lpstr>Slide 16</vt:lpstr>
      <vt:lpstr>میکروب های خوب</vt:lpstr>
      <vt:lpstr>میکروب های بد</vt:lpstr>
      <vt:lpstr>میکروب های بد</vt:lpstr>
      <vt:lpstr>میکروب های بد</vt:lpstr>
      <vt:lpstr>میکروب های بد</vt:lpstr>
      <vt:lpstr>..</vt:lpstr>
      <vt:lpstr>Slide 23</vt:lpstr>
      <vt:lpstr>آنتی بیوتیک چیست؟</vt:lpstr>
      <vt:lpstr>؟؟؟؟</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بدو بدو آزمایش</vt:lpstr>
      <vt:lpstr>Slide 41</vt:lpstr>
      <vt:lpstr>Slide 42</vt:lpstr>
      <vt:lpstr>Slide 43</vt:lpstr>
      <vt:lpstr>انتقال آلودگی با دست دادن</vt:lpstr>
      <vt:lpstr>Slide 45</vt:lpstr>
      <vt:lpstr>Slide 46</vt:lpstr>
      <vt:lpstr>Slide 47</vt:lpstr>
      <vt:lpstr>Slide 48</vt:lpstr>
      <vt:lpstr>Slide 49</vt:lpstr>
      <vt:lpstr>Slide 50</vt:lpstr>
      <vt:lpstr>Slide 51</vt:lpstr>
      <vt:lpstr>طریقه شستشوی حلق و بینی</vt:lpstr>
      <vt:lpstr>Slide 53</vt:lpstr>
      <vt:lpstr>دفاع طبیعی بدن</vt:lpstr>
      <vt:lpstr>خط اول دفاع-  عبور از سد های دفاعی بدن </vt:lpstr>
      <vt:lpstr>Slide 56</vt:lpstr>
      <vt:lpstr>خط اول دفاع-  عبور از سد های دفاعی بدن </vt:lpstr>
      <vt:lpstr>خط دوم دفاع بدن  ( دفاع غیر اختصاصی یا فاگوسیتوز)</vt:lpstr>
      <vt:lpstr>Slide 59</vt:lpstr>
      <vt:lpstr>جریان خون در سراسر بدن فقط در یک جهت می باشند</vt:lpstr>
      <vt:lpstr>Slide 61</vt:lpstr>
      <vt:lpstr>Slide 62</vt:lpstr>
      <vt:lpstr>Slide 63</vt:lpstr>
      <vt:lpstr>خط سوم دفاع بدن</vt:lpstr>
      <vt:lpstr>Slide 65</vt:lpstr>
      <vt:lpstr>Slide 66</vt:lpstr>
      <vt:lpstr>Slide 67</vt:lpstr>
      <vt:lpstr>Slide 68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آشنایی با انواع میکروب ها بهداشت دست ها و تنفس</dc:title>
  <dc:creator>jelodarian-zo</dc:creator>
  <cp:lastModifiedBy>jelodarian-zo</cp:lastModifiedBy>
  <cp:revision>120</cp:revision>
  <dcterms:created xsi:type="dcterms:W3CDTF">2015-12-31T05:25:48Z</dcterms:created>
  <dcterms:modified xsi:type="dcterms:W3CDTF">2016-01-19T04:58:19Z</dcterms:modified>
</cp:coreProperties>
</file>