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38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29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5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8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8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18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1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1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7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7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67AE1-3CC4-4DF8-98F3-84BCE675AA40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C42BF-AFA1-4071-9FD2-1FF189B5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5"/>
            <a:ext cx="12191999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70" y="0"/>
            <a:ext cx="11114467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1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7" y="95250"/>
            <a:ext cx="10844011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065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61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3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-19050"/>
            <a:ext cx="10739906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55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7" y="0"/>
            <a:ext cx="10895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845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5156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9441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-9525"/>
            <a:ext cx="10844011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765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4763"/>
            <a:ext cx="10701269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0869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8429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28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6" y="-14288"/>
            <a:ext cx="11075831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197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7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2" y="-23813"/>
            <a:ext cx="11230377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492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6" y="0"/>
            <a:ext cx="11165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66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8" y="0"/>
            <a:ext cx="11153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489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3" y="104775"/>
            <a:ext cx="11088710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568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3" y="52387"/>
            <a:ext cx="11037194" cy="67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173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3" y="90152"/>
            <a:ext cx="11050073" cy="66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495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5" y="-128789"/>
            <a:ext cx="10959921" cy="69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7025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8" y="0"/>
            <a:ext cx="1090840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171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9" y="-9525"/>
            <a:ext cx="11101588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0082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0" y="0"/>
            <a:ext cx="1067121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574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5" y="0"/>
            <a:ext cx="10753859" cy="687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4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206062"/>
            <a:ext cx="11397803" cy="648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816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775"/>
            <a:ext cx="10830059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5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12" y="85725"/>
            <a:ext cx="108815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200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90488"/>
            <a:ext cx="10662633" cy="70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750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4762"/>
            <a:ext cx="10895527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63"/>
            <a:ext cx="12192000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5" y="-14288"/>
            <a:ext cx="11513713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05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7" y="0"/>
            <a:ext cx="11191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4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5" y="0"/>
            <a:ext cx="11320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9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90487"/>
            <a:ext cx="9163050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29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4" y="0"/>
            <a:ext cx="1151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1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0"/>
            <a:ext cx="11603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13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7" y="0"/>
            <a:ext cx="11384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6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3099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5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1" y="-4763"/>
            <a:ext cx="11462197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24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7" y="0"/>
            <a:ext cx="11230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51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6" y="103031"/>
            <a:ext cx="11771291" cy="6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66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-128789"/>
            <a:ext cx="11603864" cy="69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99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-167425"/>
            <a:ext cx="11565228" cy="70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86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6" y="0"/>
            <a:ext cx="11423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74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" y="-167425"/>
            <a:ext cx="11539471" cy="70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38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5" y="-128789"/>
            <a:ext cx="11384924" cy="69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10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" y="1"/>
            <a:ext cx="11732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35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-90152"/>
            <a:ext cx="11565228" cy="694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5" y="0"/>
            <a:ext cx="120546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-115910"/>
            <a:ext cx="11423561" cy="69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30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" y="0"/>
            <a:ext cx="1144931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6" y="-115909"/>
            <a:ext cx="11384924" cy="697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21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0"/>
            <a:ext cx="11603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69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7" y="115910"/>
            <a:ext cx="11603864" cy="668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27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8" y="0"/>
            <a:ext cx="11372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65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" y="0"/>
            <a:ext cx="11590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79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" y="0"/>
            <a:ext cx="1150083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0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3" y="4762"/>
            <a:ext cx="11462197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0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00" y="100012"/>
            <a:ext cx="11694016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9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-9525"/>
            <a:ext cx="11449318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8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30" y="133350"/>
            <a:ext cx="11629622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24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-9525"/>
            <a:ext cx="11616743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2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5" y="-1"/>
            <a:ext cx="115652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95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1" y="0"/>
            <a:ext cx="1143643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32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" y="-90152"/>
            <a:ext cx="11822805" cy="69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95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2" y="-128789"/>
            <a:ext cx="11462197" cy="69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69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128587"/>
            <a:ext cx="11487955" cy="672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44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9" y="-90151"/>
            <a:ext cx="11629623" cy="694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7" y="28575"/>
            <a:ext cx="11449318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51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8" y="0"/>
            <a:ext cx="116167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6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3437"/>
            <a:ext cx="10250510" cy="69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3" y="-1"/>
            <a:ext cx="11410681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5" y="0"/>
            <a:ext cx="11436439" cy="695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4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1" y="103031"/>
            <a:ext cx="11603865" cy="66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9" y="0"/>
            <a:ext cx="1148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962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9" y="66675"/>
            <a:ext cx="11410681" cy="66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102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7" y="103030"/>
            <a:ext cx="11449319" cy="66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443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31" y="0"/>
            <a:ext cx="11565228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01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" y="0"/>
            <a:ext cx="11578107" cy="68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074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30" y="0"/>
            <a:ext cx="11603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418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0"/>
            <a:ext cx="1160386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32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31" y="-23813"/>
            <a:ext cx="9852339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-141667"/>
            <a:ext cx="11526592" cy="69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238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4" y="-103031"/>
            <a:ext cx="11526590" cy="69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266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9" y="90152"/>
            <a:ext cx="11835684" cy="67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811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51" y="-19050"/>
            <a:ext cx="11603864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471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0" y="-28575"/>
            <a:ext cx="11771289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6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9" y="90153"/>
            <a:ext cx="11230375" cy="659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06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3" y="-19050"/>
            <a:ext cx="11462197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049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-14288"/>
            <a:ext cx="11449319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47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2" y="-115910"/>
            <a:ext cx="11436439" cy="698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268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3" y="-4763"/>
            <a:ext cx="1125613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41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9525"/>
            <a:ext cx="10709856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1" y="1"/>
            <a:ext cx="111831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397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1" y="-19050"/>
            <a:ext cx="11384924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551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34" y="38100"/>
            <a:ext cx="1128189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175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" y="80962"/>
            <a:ext cx="11500833" cy="67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901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" y="-9525"/>
            <a:ext cx="1147507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41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7" y="71437"/>
            <a:ext cx="11359167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51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5" y="0"/>
            <a:ext cx="11410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200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62" y="-19050"/>
            <a:ext cx="11372044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412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7" y="0"/>
            <a:ext cx="1106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003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9" y="23812"/>
            <a:ext cx="11346288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70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3" y="-14288"/>
            <a:ext cx="10599311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2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87" y="-23813"/>
            <a:ext cx="11191740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530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8" y="0"/>
            <a:ext cx="11165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670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4" y="-14288"/>
            <a:ext cx="11346286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402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0"/>
            <a:ext cx="11062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813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3" y="-4763"/>
            <a:ext cx="11088708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99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3" y="0"/>
            <a:ext cx="11423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166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52400"/>
            <a:ext cx="1090733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41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7" y="95250"/>
            <a:ext cx="11153104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662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3" y="-14288"/>
            <a:ext cx="11384924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532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0"/>
            <a:ext cx="106368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46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" y="102870"/>
            <a:ext cx="11191741" cy="662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" y="-23813"/>
            <a:ext cx="10985679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629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81" y="4762"/>
            <a:ext cx="1107583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5528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77" y="103031"/>
            <a:ext cx="11320530" cy="6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277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0" y="-23813"/>
            <a:ext cx="11320530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841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862"/>
            <a:ext cx="10868696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315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8" y="0"/>
            <a:ext cx="11269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212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01" y="-4763"/>
            <a:ext cx="11062953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2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88" y="52387"/>
            <a:ext cx="10496281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30" y="0"/>
            <a:ext cx="1016237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4" y="-9525"/>
            <a:ext cx="10696976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06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0</Words>
  <Application>Microsoft Office PowerPoint</Application>
  <PresentationFormat>Widescreen</PresentationFormat>
  <Paragraphs>0</Paragraphs>
  <Slides>124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RAYBAN PC</dc:creator>
  <cp:lastModifiedBy>RAYBAN PC</cp:lastModifiedBy>
  <cp:revision>14</cp:revision>
  <dcterms:created xsi:type="dcterms:W3CDTF">2018-08-11T19:01:19Z</dcterms:created>
  <dcterms:modified xsi:type="dcterms:W3CDTF">2018-08-11T21:03:17Z</dcterms:modified>
</cp:coreProperties>
</file>